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73" d="100"/>
          <a:sy n="73" d="100"/>
        </p:scale>
        <p:origin x="6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39DF9-B506-4164-B130-16CB08EF68B7}" type="datetimeFigureOut">
              <a:rPr lang="en-US" smtClean="0"/>
              <a:t>11/17/2020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9B30B-DDCB-4CC4-AD2E-F19B34169C7F}" type="slidenum">
              <a:rPr lang="en-US" smtClean="0"/>
              <a:t>‹#›</a:t>
            </a:fld>
            <a:endParaRPr lang="en-US"/>
          </a:p>
        </p:txBody>
      </p:sp>
    </p:spTree>
    <p:extLst>
      <p:ext uri="{BB962C8B-B14F-4D97-AF65-F5344CB8AC3E}">
        <p14:creationId xmlns:p14="http://schemas.microsoft.com/office/powerpoint/2010/main" val="4092505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8124ABDB-1FF7-4051-8BFC-5DD144B9E1EA}"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08547" name="Rectangle 2"/>
          <p:cNvSpPr>
            <a:spLocks noGrp="1" noRot="1" noChangeAspect="1" noChangeArrowheads="1" noTextEdit="1"/>
          </p:cNvSpPr>
          <p:nvPr>
            <p:ph type="sldImg"/>
          </p:nvPr>
        </p:nvSpPr>
        <p:spPr>
          <a:xfrm>
            <a:off x="393700" y="692150"/>
            <a:ext cx="6070600" cy="3416300"/>
          </a:xfrm>
          <a:ln/>
        </p:spPr>
      </p:sp>
      <p:sp>
        <p:nvSpPr>
          <p:cNvPr id="10854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50114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140BA27E-F055-4DF1-A043-552B8C0B6890}"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45411" name="Rectangle 2"/>
          <p:cNvSpPr>
            <a:spLocks noGrp="1" noRot="1" noChangeAspect="1" noChangeArrowheads="1" noTextEdit="1"/>
          </p:cNvSpPr>
          <p:nvPr>
            <p:ph type="sldImg"/>
          </p:nvPr>
        </p:nvSpPr>
        <p:spPr>
          <a:xfrm>
            <a:off x="393700" y="692150"/>
            <a:ext cx="6070600" cy="3416300"/>
          </a:xfrm>
          <a:ln/>
        </p:spPr>
      </p:sp>
      <p:sp>
        <p:nvSpPr>
          <p:cNvPr id="1454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657414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8E3DCF0F-1E64-426E-A295-6DF41485CDC2}"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17763" name="Rectangle 2"/>
          <p:cNvSpPr>
            <a:spLocks noGrp="1" noRot="1" noChangeAspect="1" noChangeArrowheads="1" noTextEdit="1"/>
          </p:cNvSpPr>
          <p:nvPr>
            <p:ph type="sldImg"/>
          </p:nvPr>
        </p:nvSpPr>
        <p:spPr>
          <a:xfrm>
            <a:off x="393700" y="692150"/>
            <a:ext cx="6070600" cy="3416300"/>
          </a:xfrm>
          <a:ln/>
        </p:spPr>
      </p:sp>
      <p:sp>
        <p:nvSpPr>
          <p:cNvPr id="1177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10153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C9919D5B-6CBD-44ED-9E63-4E1706A76376}"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28003" name="Rectangle 2"/>
          <p:cNvSpPr>
            <a:spLocks noGrp="1" noRot="1" noChangeAspect="1" noChangeArrowheads="1" noTextEdit="1"/>
          </p:cNvSpPr>
          <p:nvPr>
            <p:ph type="sldImg"/>
          </p:nvPr>
        </p:nvSpPr>
        <p:spPr>
          <a:xfrm>
            <a:off x="393700" y="692150"/>
            <a:ext cx="6070600" cy="3416300"/>
          </a:xfrm>
          <a:ln w="12700" cap="flat">
            <a:solidFill>
              <a:schemeClr val="tx1"/>
            </a:solidFill>
          </a:ln>
        </p:spPr>
      </p:sp>
      <p:sp>
        <p:nvSpPr>
          <p:cNvPr id="1280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en-US" smtClean="0"/>
          </a:p>
        </p:txBody>
      </p:sp>
    </p:spTree>
    <p:extLst>
      <p:ext uri="{BB962C8B-B14F-4D97-AF65-F5344CB8AC3E}">
        <p14:creationId xmlns:p14="http://schemas.microsoft.com/office/powerpoint/2010/main" val="2035552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B9265A1E-F866-4C40-BA95-BCC637BF345E}"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30051" name="Rectangle 2"/>
          <p:cNvSpPr>
            <a:spLocks noGrp="1" noRot="1" noChangeAspect="1" noChangeArrowheads="1" noTextEdit="1"/>
          </p:cNvSpPr>
          <p:nvPr>
            <p:ph type="sldImg"/>
          </p:nvPr>
        </p:nvSpPr>
        <p:spPr>
          <a:xfrm>
            <a:off x="393700" y="692150"/>
            <a:ext cx="6070600" cy="3416300"/>
          </a:xfrm>
          <a:ln w="12700" cap="flat">
            <a:solidFill>
              <a:schemeClr val="tx1"/>
            </a:solidFill>
          </a:ln>
        </p:spPr>
      </p:sp>
      <p:sp>
        <p:nvSpPr>
          <p:cNvPr id="1300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en-US" smtClean="0"/>
          </a:p>
        </p:txBody>
      </p:sp>
    </p:spTree>
    <p:extLst>
      <p:ext uri="{BB962C8B-B14F-4D97-AF65-F5344CB8AC3E}">
        <p14:creationId xmlns:p14="http://schemas.microsoft.com/office/powerpoint/2010/main" val="6026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1FCD3413-EBD9-4B24-B1CC-26A7251E58B6}"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32099" name="Rectangle 2"/>
          <p:cNvSpPr>
            <a:spLocks noGrp="1" noRot="1" noChangeAspect="1" noChangeArrowheads="1" noTextEdit="1"/>
          </p:cNvSpPr>
          <p:nvPr>
            <p:ph type="sldImg"/>
          </p:nvPr>
        </p:nvSpPr>
        <p:spPr>
          <a:xfrm>
            <a:off x="393700" y="692150"/>
            <a:ext cx="6070600" cy="3416300"/>
          </a:xfrm>
          <a:ln w="12700" cap="flat">
            <a:solidFill>
              <a:schemeClr val="tx1"/>
            </a:solidFill>
          </a:ln>
        </p:spPr>
      </p:sp>
      <p:sp>
        <p:nvSpPr>
          <p:cNvPr id="1321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eaLnBrk="1" hangingPunct="1"/>
            <a:endParaRPr lang="en-US" altLang="en-US" smtClean="0"/>
          </a:p>
        </p:txBody>
      </p:sp>
    </p:spTree>
    <p:extLst>
      <p:ext uri="{BB962C8B-B14F-4D97-AF65-F5344CB8AC3E}">
        <p14:creationId xmlns:p14="http://schemas.microsoft.com/office/powerpoint/2010/main" val="32794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2C3D50A5-DCBD-4616-900E-01E36515F5D5}"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34147" name="Rectangle 2"/>
          <p:cNvSpPr>
            <a:spLocks noGrp="1" noRot="1" noChangeAspect="1" noChangeArrowheads="1" noTextEdit="1"/>
          </p:cNvSpPr>
          <p:nvPr>
            <p:ph type="sldImg"/>
          </p:nvPr>
        </p:nvSpPr>
        <p:spPr>
          <a:xfrm>
            <a:off x="393700" y="692150"/>
            <a:ext cx="6070600" cy="3416300"/>
          </a:xfrm>
          <a:ln/>
        </p:spPr>
      </p:sp>
      <p:sp>
        <p:nvSpPr>
          <p:cNvPr id="13414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1951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D1C04BDB-D329-4EBB-9D01-8CDEFC3DAA6F}"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37219" name="Rectangle 2"/>
          <p:cNvSpPr>
            <a:spLocks noGrp="1" noRot="1" noChangeAspect="1" noChangeArrowheads="1" noTextEdit="1"/>
          </p:cNvSpPr>
          <p:nvPr>
            <p:ph type="sldImg"/>
          </p:nvPr>
        </p:nvSpPr>
        <p:spPr>
          <a:xfrm>
            <a:off x="393700" y="692150"/>
            <a:ext cx="6070600" cy="3416300"/>
          </a:xfrm>
          <a:ln/>
        </p:spPr>
      </p:sp>
      <p:sp>
        <p:nvSpPr>
          <p:cNvPr id="137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16032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A28FE593-F54F-4939-A624-5FDEA1CF5038}"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40291" name="Rectangle 2"/>
          <p:cNvSpPr>
            <a:spLocks noGrp="1" noRot="1" noChangeAspect="1" noChangeArrowheads="1" noTextEdit="1"/>
          </p:cNvSpPr>
          <p:nvPr>
            <p:ph type="sldImg"/>
          </p:nvPr>
        </p:nvSpPr>
        <p:spPr>
          <a:xfrm>
            <a:off x="393700" y="692150"/>
            <a:ext cx="6070600" cy="3416300"/>
          </a:xfrm>
          <a:ln/>
        </p:spPr>
      </p:sp>
      <p:sp>
        <p:nvSpPr>
          <p:cNvPr id="1402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2192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marL="0" marR="0" lvl="0" indent="0" algn="l" defTabSz="914400" rtl="1" eaLnBrk="1" fontAlgn="base" latinLnBrk="0" hangingPunct="1">
              <a:lnSpc>
                <a:spcPct val="100000"/>
              </a:lnSpc>
              <a:spcBef>
                <a:spcPct val="0"/>
              </a:spcBef>
              <a:spcAft>
                <a:spcPct val="0"/>
              </a:spcAft>
              <a:buClrTx/>
              <a:buSzTx/>
              <a:buFontTx/>
              <a:buNone/>
              <a:tabLst/>
              <a:defRPr/>
            </a:pPr>
            <a:fld id="{13A416C5-490C-4902-8C4D-22E4E0239A53}" type="slidenum">
              <a:rPr kumimoji="0" lang="ar-SA"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142339" name="Rectangle 2"/>
          <p:cNvSpPr>
            <a:spLocks noGrp="1" noRot="1" noChangeAspect="1" noChangeArrowheads="1" noTextEdit="1"/>
          </p:cNvSpPr>
          <p:nvPr>
            <p:ph type="sldImg"/>
          </p:nvPr>
        </p:nvSpPr>
        <p:spPr>
          <a:xfrm>
            <a:off x="393700" y="692150"/>
            <a:ext cx="6070600" cy="3416300"/>
          </a:xfrm>
          <a:ln/>
        </p:spPr>
      </p:sp>
      <p:sp>
        <p:nvSpPr>
          <p:cNvPr id="1423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26119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5" name="Rectangle 4"/>
          <p:cNvSpPr/>
          <p:nvPr/>
        </p:nvSpPr>
        <p:spPr bwMode="auto">
          <a:xfrm>
            <a:off x="368301" y="0"/>
            <a:ext cx="139700"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6" name="Rectangle 5"/>
          <p:cNvSpPr/>
          <p:nvPr/>
        </p:nvSpPr>
        <p:spPr bwMode="auto">
          <a:xfrm>
            <a:off x="1320801" y="0"/>
            <a:ext cx="243417"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7" name="Rectangle 6"/>
          <p:cNvSpPr/>
          <p:nvPr/>
        </p:nvSpPr>
        <p:spPr bwMode="auto">
          <a:xfrm>
            <a:off x="1521885" y="0"/>
            <a:ext cx="306916"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10" name="Straight Connector 9"/>
          <p:cNvSpPr>
            <a:spLocks noChangeShapeType="1"/>
          </p:cNvSpPr>
          <p:nvPr/>
        </p:nvSpPr>
        <p:spPr bwMode="auto">
          <a:xfrm>
            <a:off x="141817"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1" name="Straight Connector 10"/>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2" name="Straight Connector 11"/>
          <p:cNvSpPr>
            <a:spLocks noChangeShapeType="1"/>
          </p:cNvSpPr>
          <p:nvPr/>
        </p:nvSpPr>
        <p:spPr bwMode="auto">
          <a:xfrm>
            <a:off x="1138767"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3" name="Straight Connector 12"/>
          <p:cNvSpPr>
            <a:spLocks noChangeShapeType="1"/>
          </p:cNvSpPr>
          <p:nvPr/>
        </p:nvSpPr>
        <p:spPr bwMode="auto">
          <a:xfrm>
            <a:off x="2302933"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4" name="Straight Connector 13"/>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5" name="Straight Connector 14"/>
          <p:cNvSpPr>
            <a:spLocks noChangeShapeType="1"/>
          </p:cNvSpPr>
          <p:nvPr/>
        </p:nvSpPr>
        <p:spPr bwMode="auto">
          <a:xfrm>
            <a:off x="1215178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6" name="Rectangle 15"/>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17" name="Oval 16"/>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18" name="Oval 17"/>
          <p:cNvSpPr/>
          <p:nvPr/>
        </p:nvSpPr>
        <p:spPr bwMode="auto">
          <a:xfrm>
            <a:off x="1746251" y="4867275"/>
            <a:ext cx="855133"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19" name="Oval 18"/>
          <p:cNvSpPr/>
          <p:nvPr/>
        </p:nvSpPr>
        <p:spPr bwMode="auto">
          <a:xfrm>
            <a:off x="1454151" y="5500689"/>
            <a:ext cx="184149"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20" name="Oval 19"/>
          <p:cNvSpPr/>
          <p:nvPr/>
        </p:nvSpPr>
        <p:spPr bwMode="auto">
          <a:xfrm>
            <a:off x="2218267" y="5788025"/>
            <a:ext cx="366184"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21" name="Oval 20"/>
          <p:cNvSpPr/>
          <p:nvPr/>
        </p:nvSpPr>
        <p:spPr>
          <a:xfrm>
            <a:off x="2540001" y="4495801"/>
            <a:ext cx="486833"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8" name="Title 7"/>
          <p:cNvSpPr>
            <a:spLocks noGrp="1"/>
          </p:cNvSpPr>
          <p:nvPr>
            <p:ph type="ctrTitle"/>
          </p:nvPr>
        </p:nvSpPr>
        <p:spPr>
          <a:xfrm>
            <a:off x="3048000" y="3124200"/>
            <a:ext cx="8229600" cy="1894362"/>
          </a:xfrm>
        </p:spPr>
        <p:txBody>
          <a:bodyPr/>
          <a:lstStyle>
            <a:lvl1pPr>
              <a:defRPr b="1"/>
            </a:lvl1pPr>
          </a:lstStyle>
          <a:p>
            <a:r>
              <a:rPr lang="en-US" smtClean="0"/>
              <a:t>Click to edit Master title style</a:t>
            </a:r>
            <a:endParaRPr lang="en-US"/>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22" name="Date Placeholder 27"/>
          <p:cNvSpPr>
            <a:spLocks noGrp="1"/>
          </p:cNvSpPr>
          <p:nvPr>
            <p:ph type="dt" sz="half" idx="10"/>
          </p:nvPr>
        </p:nvSpPr>
        <p:spPr bwMode="auto">
          <a:xfrm rot="5400000">
            <a:off x="10733617" y="1111250"/>
            <a:ext cx="2286000" cy="508000"/>
          </a:xfrm>
        </p:spPr>
        <p:txBody>
          <a:bodyPr/>
          <a:lstStyle>
            <a:lvl1pPr>
              <a:defRPr/>
            </a:lvl1pPr>
          </a:lstStyle>
          <a:p>
            <a:pPr>
              <a:defRPr/>
            </a:pPr>
            <a:endParaRPr lang="en-US"/>
          </a:p>
        </p:txBody>
      </p:sp>
      <p:sp>
        <p:nvSpPr>
          <p:cNvPr id="23" name="Footer Placeholder 16"/>
          <p:cNvSpPr>
            <a:spLocks noGrp="1"/>
          </p:cNvSpPr>
          <p:nvPr>
            <p:ph type="ftr" sz="quarter" idx="11"/>
          </p:nvPr>
        </p:nvSpPr>
        <p:spPr bwMode="auto">
          <a:xfrm rot="5400000">
            <a:off x="10045701" y="4117447"/>
            <a:ext cx="3657600" cy="512233"/>
          </a:xfrm>
        </p:spPr>
        <p:txBody>
          <a:bodyPr/>
          <a:lstStyle>
            <a:lvl1pPr>
              <a:defRPr/>
            </a:lvl1pPr>
          </a:lstStyle>
          <a:p>
            <a:pPr>
              <a:defRPr/>
            </a:pPr>
            <a:endParaRPr lang="en-US"/>
          </a:p>
        </p:txBody>
      </p:sp>
      <p:sp>
        <p:nvSpPr>
          <p:cNvPr id="24" name="Slide Number Placeholder 28"/>
          <p:cNvSpPr>
            <a:spLocks noGrp="1"/>
          </p:cNvSpPr>
          <p:nvPr>
            <p:ph type="sldNum" sz="quarter" idx="12"/>
          </p:nvPr>
        </p:nvSpPr>
        <p:spPr bwMode="auto">
          <a:xfrm>
            <a:off x="1767417" y="4929189"/>
            <a:ext cx="812800" cy="517525"/>
          </a:xfrm>
        </p:spPr>
        <p:txBody>
          <a:bodyPr/>
          <a:lstStyle>
            <a:lvl1pPr>
              <a:defRPr smtClean="0"/>
            </a:lvl1pPr>
          </a:lstStyle>
          <a:p>
            <a:pPr>
              <a:defRPr/>
            </a:pPr>
            <a:fld id="{03CBD300-0B94-41D7-AF57-81B414FA80EF}" type="slidenum">
              <a:rPr lang="ar-SA" altLang="en-US"/>
              <a:pPr>
                <a:defRPr/>
              </a:pPr>
              <a:t>‹#›</a:t>
            </a:fld>
            <a:endParaRPr lang="en-US" altLang="en-US"/>
          </a:p>
        </p:txBody>
      </p:sp>
    </p:spTree>
    <p:extLst>
      <p:ext uri="{BB962C8B-B14F-4D97-AF65-F5344CB8AC3E}">
        <p14:creationId xmlns:p14="http://schemas.microsoft.com/office/powerpoint/2010/main" val="320472973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F61DDE18-D313-4211-8CA0-3988A7C55C43}" type="slidenum">
              <a:rPr lang="ar-SA" altLang="en-US"/>
              <a:pPr>
                <a:defRPr/>
              </a:pPr>
              <a:t>‹#›</a:t>
            </a:fld>
            <a:endParaRPr lang="en-US" altLang="en-US"/>
          </a:p>
        </p:txBody>
      </p:sp>
    </p:spTree>
    <p:extLst>
      <p:ext uri="{BB962C8B-B14F-4D97-AF65-F5344CB8AC3E}">
        <p14:creationId xmlns:p14="http://schemas.microsoft.com/office/powerpoint/2010/main" val="749999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0A9F067A-A38A-455E-9680-60EDDF2CB5EC}" type="slidenum">
              <a:rPr lang="ar-SA" altLang="en-US"/>
              <a:pPr>
                <a:defRPr/>
              </a:pPr>
              <a:t>‹#›</a:t>
            </a:fld>
            <a:endParaRPr lang="en-US" altLang="en-US"/>
          </a:p>
        </p:txBody>
      </p:sp>
    </p:spTree>
    <p:extLst>
      <p:ext uri="{BB962C8B-B14F-4D97-AF65-F5344CB8AC3E}">
        <p14:creationId xmlns:p14="http://schemas.microsoft.com/office/powerpoint/2010/main" val="3573287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smtClean="0"/>
              <a:t>Click to edit Master title style</a:t>
            </a:r>
            <a:endParaRPr lang="fa-IR"/>
          </a:p>
        </p:txBody>
      </p:sp>
      <p:sp>
        <p:nvSpPr>
          <p:cNvPr id="3" name="Text Placeholder 2"/>
          <p:cNvSpPr>
            <a:spLocks noGrp="1"/>
          </p:cNvSpPr>
          <p:nvPr>
            <p:ph type="body" sz="half" idx="1"/>
          </p:nvPr>
        </p:nvSpPr>
        <p:spPr>
          <a:xfrm>
            <a:off x="1219200" y="1600201"/>
            <a:ext cx="50800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6502400" y="1600201"/>
            <a:ext cx="50800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Rectangle 9"/>
          <p:cNvSpPr>
            <a:spLocks noGrp="1" noChangeArrowheads="1"/>
          </p:cNvSpPr>
          <p:nvPr>
            <p:ph type="dt" sz="half" idx="10"/>
          </p:nvPr>
        </p:nvSpPr>
        <p:spPr/>
        <p:txBody>
          <a:bodyPr/>
          <a:lstStyle>
            <a:lvl1pPr>
              <a:defRPr/>
            </a:lvl1pPr>
          </a:lstStyle>
          <a:p>
            <a:pPr>
              <a:defRPr/>
            </a:pPr>
            <a:endParaRPr lang="en-US"/>
          </a:p>
        </p:txBody>
      </p:sp>
      <p:sp>
        <p:nvSpPr>
          <p:cNvPr id="6" name="Rectangle 10"/>
          <p:cNvSpPr>
            <a:spLocks noGrp="1" noChangeArrowheads="1"/>
          </p:cNvSpPr>
          <p:nvPr>
            <p:ph type="ftr" sz="quarter" idx="11"/>
          </p:nvPr>
        </p:nvSpPr>
        <p:spPr/>
        <p:txBody>
          <a:bodyPr/>
          <a:lstStyle>
            <a:lvl1pPr>
              <a:defRPr/>
            </a:lvl1pPr>
          </a:lstStyle>
          <a:p>
            <a:pPr>
              <a:defRPr/>
            </a:pPr>
            <a:endParaRPr lang="en-US"/>
          </a:p>
        </p:txBody>
      </p:sp>
      <p:sp>
        <p:nvSpPr>
          <p:cNvPr id="7" name="Rectangle 11"/>
          <p:cNvSpPr>
            <a:spLocks noGrp="1" noChangeArrowheads="1"/>
          </p:cNvSpPr>
          <p:nvPr>
            <p:ph type="sldNum" sz="quarter" idx="12"/>
          </p:nvPr>
        </p:nvSpPr>
        <p:spPr/>
        <p:txBody>
          <a:bodyPr/>
          <a:lstStyle>
            <a:lvl1pPr>
              <a:defRPr smtClean="0"/>
            </a:lvl1pPr>
          </a:lstStyle>
          <a:p>
            <a:pPr>
              <a:defRPr/>
            </a:pPr>
            <a:fld id="{885DB401-00E4-4A86-8832-3E6087B50FAC}" type="slidenum">
              <a:rPr lang="ar-SA" altLang="en-US"/>
              <a:pPr>
                <a:defRPr/>
              </a:pPr>
              <a:t>‹#›</a:t>
            </a:fld>
            <a:endParaRPr lang="en-US" altLang="en-US"/>
          </a:p>
        </p:txBody>
      </p:sp>
    </p:spTree>
    <p:extLst>
      <p:ext uri="{BB962C8B-B14F-4D97-AF65-F5344CB8AC3E}">
        <p14:creationId xmlns:p14="http://schemas.microsoft.com/office/powerpoint/2010/main" val="2737214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smtClean="0"/>
              <a:t>Click to edit Master title style</a:t>
            </a:r>
            <a:endParaRPr lang="fa-IR"/>
          </a:p>
        </p:txBody>
      </p:sp>
      <p:sp>
        <p:nvSpPr>
          <p:cNvPr id="3" name="Text Placeholder 2"/>
          <p:cNvSpPr>
            <a:spLocks noGrp="1"/>
          </p:cNvSpPr>
          <p:nvPr>
            <p:ph type="body" sz="half" idx="1"/>
          </p:nvPr>
        </p:nvSpPr>
        <p:spPr>
          <a:xfrm>
            <a:off x="1219200" y="1600201"/>
            <a:ext cx="50800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lipArt Placeholder 3"/>
          <p:cNvSpPr>
            <a:spLocks noGrp="1"/>
          </p:cNvSpPr>
          <p:nvPr>
            <p:ph type="clipArt" sz="half" idx="2"/>
          </p:nvPr>
        </p:nvSpPr>
        <p:spPr>
          <a:xfrm>
            <a:off x="6502400" y="1600201"/>
            <a:ext cx="5080000" cy="4530725"/>
          </a:xfrm>
        </p:spPr>
        <p:txBody>
          <a:bodyPr>
            <a:normAutofit/>
          </a:bodyPr>
          <a:lstStyle/>
          <a:p>
            <a:pPr lvl="0"/>
            <a:endParaRPr lang="fa-IR" noProof="0" smtClean="0"/>
          </a:p>
        </p:txBody>
      </p:sp>
      <p:sp>
        <p:nvSpPr>
          <p:cNvPr id="5" name="Rectangle 9"/>
          <p:cNvSpPr>
            <a:spLocks noGrp="1" noChangeArrowheads="1"/>
          </p:cNvSpPr>
          <p:nvPr>
            <p:ph type="dt" sz="half" idx="10"/>
          </p:nvPr>
        </p:nvSpPr>
        <p:spPr/>
        <p:txBody>
          <a:bodyPr/>
          <a:lstStyle>
            <a:lvl1pPr>
              <a:defRPr/>
            </a:lvl1pPr>
          </a:lstStyle>
          <a:p>
            <a:pPr>
              <a:defRPr/>
            </a:pPr>
            <a:endParaRPr lang="en-US"/>
          </a:p>
        </p:txBody>
      </p:sp>
      <p:sp>
        <p:nvSpPr>
          <p:cNvPr id="6" name="Rectangle 10"/>
          <p:cNvSpPr>
            <a:spLocks noGrp="1" noChangeArrowheads="1"/>
          </p:cNvSpPr>
          <p:nvPr>
            <p:ph type="ftr" sz="quarter" idx="11"/>
          </p:nvPr>
        </p:nvSpPr>
        <p:spPr/>
        <p:txBody>
          <a:bodyPr/>
          <a:lstStyle>
            <a:lvl1pPr>
              <a:defRPr/>
            </a:lvl1pPr>
          </a:lstStyle>
          <a:p>
            <a:pPr>
              <a:defRPr/>
            </a:pPr>
            <a:endParaRPr lang="en-US"/>
          </a:p>
        </p:txBody>
      </p:sp>
      <p:sp>
        <p:nvSpPr>
          <p:cNvPr id="7" name="Rectangle 11"/>
          <p:cNvSpPr>
            <a:spLocks noGrp="1" noChangeArrowheads="1"/>
          </p:cNvSpPr>
          <p:nvPr>
            <p:ph type="sldNum" sz="quarter" idx="12"/>
          </p:nvPr>
        </p:nvSpPr>
        <p:spPr/>
        <p:txBody>
          <a:bodyPr/>
          <a:lstStyle>
            <a:lvl1pPr>
              <a:defRPr smtClean="0"/>
            </a:lvl1pPr>
          </a:lstStyle>
          <a:p>
            <a:pPr>
              <a:defRPr/>
            </a:pPr>
            <a:fld id="{4F317E24-E4E3-4609-8F68-F8AABF9F762D}" type="slidenum">
              <a:rPr lang="ar-SA" altLang="en-US"/>
              <a:pPr>
                <a:defRPr/>
              </a:pPr>
              <a:t>‹#›</a:t>
            </a:fld>
            <a:endParaRPr lang="en-US" altLang="en-US"/>
          </a:p>
        </p:txBody>
      </p:sp>
    </p:spTree>
    <p:extLst>
      <p:ext uri="{BB962C8B-B14F-4D97-AF65-F5344CB8AC3E}">
        <p14:creationId xmlns:p14="http://schemas.microsoft.com/office/powerpoint/2010/main" val="88458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219200" y="277813"/>
            <a:ext cx="10363200" cy="1143000"/>
          </a:xfrm>
        </p:spPr>
        <p:txBody>
          <a:bodyPr/>
          <a:lstStyle/>
          <a:p>
            <a:r>
              <a:rPr lang="en-US" smtClean="0"/>
              <a:t>Click to edit Master title style</a:t>
            </a:r>
            <a:endParaRPr lang="fa-IR"/>
          </a:p>
        </p:txBody>
      </p:sp>
      <p:sp>
        <p:nvSpPr>
          <p:cNvPr id="3" name="Content Placeholder 2"/>
          <p:cNvSpPr>
            <a:spLocks noGrp="1"/>
          </p:cNvSpPr>
          <p:nvPr>
            <p:ph sz="quarter" idx="1"/>
          </p:nvPr>
        </p:nvSpPr>
        <p:spPr>
          <a:xfrm>
            <a:off x="1219200" y="1600201"/>
            <a:ext cx="50800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quarter" idx="2"/>
          </p:nvPr>
        </p:nvSpPr>
        <p:spPr>
          <a:xfrm>
            <a:off x="6502400" y="1600201"/>
            <a:ext cx="50800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Content Placeholder 4"/>
          <p:cNvSpPr>
            <a:spLocks noGrp="1"/>
          </p:cNvSpPr>
          <p:nvPr>
            <p:ph sz="quarter" idx="3"/>
          </p:nvPr>
        </p:nvSpPr>
        <p:spPr>
          <a:xfrm>
            <a:off x="1219200" y="3941763"/>
            <a:ext cx="50800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6" name="Content Placeholder 5"/>
          <p:cNvSpPr>
            <a:spLocks noGrp="1"/>
          </p:cNvSpPr>
          <p:nvPr>
            <p:ph sz="quarter" idx="4"/>
          </p:nvPr>
        </p:nvSpPr>
        <p:spPr>
          <a:xfrm>
            <a:off x="6502400" y="3941763"/>
            <a:ext cx="50800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Rectangle 9"/>
          <p:cNvSpPr>
            <a:spLocks noGrp="1" noChangeArrowheads="1"/>
          </p:cNvSpPr>
          <p:nvPr>
            <p:ph type="dt" sz="half" idx="10"/>
          </p:nvPr>
        </p:nvSpPr>
        <p:spPr/>
        <p:txBody>
          <a:bodyPr/>
          <a:lstStyle>
            <a:lvl1pPr>
              <a:defRPr/>
            </a:lvl1pPr>
          </a:lstStyle>
          <a:p>
            <a:pPr>
              <a:defRPr/>
            </a:pPr>
            <a:endParaRPr lang="en-US"/>
          </a:p>
        </p:txBody>
      </p:sp>
      <p:sp>
        <p:nvSpPr>
          <p:cNvPr id="8" name="Rectangle 10"/>
          <p:cNvSpPr>
            <a:spLocks noGrp="1" noChangeArrowheads="1"/>
          </p:cNvSpPr>
          <p:nvPr>
            <p:ph type="ftr" sz="quarter" idx="11"/>
          </p:nvPr>
        </p:nvSpPr>
        <p:spPr/>
        <p:txBody>
          <a:bodyPr/>
          <a:lstStyle>
            <a:lvl1pPr>
              <a:defRPr/>
            </a:lvl1pPr>
          </a:lstStyle>
          <a:p>
            <a:pPr>
              <a:defRPr/>
            </a:pPr>
            <a:endParaRPr lang="en-US"/>
          </a:p>
        </p:txBody>
      </p:sp>
      <p:sp>
        <p:nvSpPr>
          <p:cNvPr id="9" name="Rectangle 11"/>
          <p:cNvSpPr>
            <a:spLocks noGrp="1" noChangeArrowheads="1"/>
          </p:cNvSpPr>
          <p:nvPr>
            <p:ph type="sldNum" sz="quarter" idx="12"/>
          </p:nvPr>
        </p:nvSpPr>
        <p:spPr/>
        <p:txBody>
          <a:bodyPr/>
          <a:lstStyle>
            <a:lvl1pPr>
              <a:defRPr smtClean="0"/>
            </a:lvl1pPr>
          </a:lstStyle>
          <a:p>
            <a:pPr>
              <a:defRPr/>
            </a:pPr>
            <a:fld id="{C66DBFC1-075B-4100-8E00-5A2E6743A99D}" type="slidenum">
              <a:rPr lang="ar-SA" altLang="en-US"/>
              <a:pPr>
                <a:defRPr/>
              </a:pPr>
              <a:t>‹#›</a:t>
            </a:fld>
            <a:endParaRPr lang="en-US" altLang="en-US"/>
          </a:p>
        </p:txBody>
      </p:sp>
    </p:spTree>
    <p:extLst>
      <p:ext uri="{BB962C8B-B14F-4D97-AF65-F5344CB8AC3E}">
        <p14:creationId xmlns:p14="http://schemas.microsoft.com/office/powerpoint/2010/main" val="4030962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smtClean="0"/>
              <a:t>Click to edit Master title style</a:t>
            </a:r>
            <a:endParaRPr lang="fa-IR"/>
          </a:p>
        </p:txBody>
      </p:sp>
      <p:sp>
        <p:nvSpPr>
          <p:cNvPr id="3" name="Content Placeholder 2"/>
          <p:cNvSpPr>
            <a:spLocks noGrp="1"/>
          </p:cNvSpPr>
          <p:nvPr>
            <p:ph sz="half" idx="1"/>
          </p:nvPr>
        </p:nvSpPr>
        <p:spPr>
          <a:xfrm>
            <a:off x="1219200" y="1600201"/>
            <a:ext cx="50800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quarter" idx="2"/>
          </p:nvPr>
        </p:nvSpPr>
        <p:spPr>
          <a:xfrm>
            <a:off x="6502400" y="1600201"/>
            <a:ext cx="50800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Content Placeholder 4"/>
          <p:cNvSpPr>
            <a:spLocks noGrp="1"/>
          </p:cNvSpPr>
          <p:nvPr>
            <p:ph sz="quarter" idx="3"/>
          </p:nvPr>
        </p:nvSpPr>
        <p:spPr>
          <a:xfrm>
            <a:off x="6502400" y="3941763"/>
            <a:ext cx="50800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6" name="Rectangle 9"/>
          <p:cNvSpPr>
            <a:spLocks noGrp="1" noChangeArrowheads="1"/>
          </p:cNvSpPr>
          <p:nvPr>
            <p:ph type="dt" sz="half" idx="10"/>
          </p:nvPr>
        </p:nvSpPr>
        <p:spPr/>
        <p:txBody>
          <a:bodyPr/>
          <a:lstStyle>
            <a:lvl1pPr>
              <a:defRPr/>
            </a:lvl1pPr>
          </a:lstStyle>
          <a:p>
            <a:pPr>
              <a:defRPr/>
            </a:pPr>
            <a:endParaRPr lang="en-US"/>
          </a:p>
        </p:txBody>
      </p:sp>
      <p:sp>
        <p:nvSpPr>
          <p:cNvPr id="7" name="Rectangle 10"/>
          <p:cNvSpPr>
            <a:spLocks noGrp="1" noChangeArrowheads="1"/>
          </p:cNvSpPr>
          <p:nvPr>
            <p:ph type="ftr" sz="quarter" idx="11"/>
          </p:nvPr>
        </p:nvSpPr>
        <p:spPr/>
        <p:txBody>
          <a:bodyPr/>
          <a:lstStyle>
            <a:lvl1pPr>
              <a:defRPr/>
            </a:lvl1pPr>
          </a:lstStyle>
          <a:p>
            <a:pPr>
              <a:defRPr/>
            </a:pPr>
            <a:endParaRPr lang="en-US"/>
          </a:p>
        </p:txBody>
      </p:sp>
      <p:sp>
        <p:nvSpPr>
          <p:cNvPr id="8" name="Rectangle 11"/>
          <p:cNvSpPr>
            <a:spLocks noGrp="1" noChangeArrowheads="1"/>
          </p:cNvSpPr>
          <p:nvPr>
            <p:ph type="sldNum" sz="quarter" idx="12"/>
          </p:nvPr>
        </p:nvSpPr>
        <p:spPr/>
        <p:txBody>
          <a:bodyPr/>
          <a:lstStyle>
            <a:lvl1pPr>
              <a:defRPr smtClean="0"/>
            </a:lvl1pPr>
          </a:lstStyle>
          <a:p>
            <a:pPr>
              <a:defRPr/>
            </a:pPr>
            <a:fld id="{A48C829E-3BD7-4903-A7C3-EBEE3DCCEBB0}" type="slidenum">
              <a:rPr lang="ar-SA" altLang="en-US"/>
              <a:pPr>
                <a:defRPr/>
              </a:pPr>
              <a:t>‹#›</a:t>
            </a:fld>
            <a:endParaRPr lang="en-US" altLang="en-US"/>
          </a:p>
        </p:txBody>
      </p:sp>
    </p:spTree>
    <p:extLst>
      <p:ext uri="{BB962C8B-B14F-4D97-AF65-F5344CB8AC3E}">
        <p14:creationId xmlns:p14="http://schemas.microsoft.com/office/powerpoint/2010/main" val="409667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609600" y="1600200"/>
            <a:ext cx="9956800" cy="48737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6"/>
          <p:cNvSpPr>
            <a:spLocks noGrp="1"/>
          </p:cNvSpPr>
          <p:nvPr>
            <p:ph type="dt" sz="half" idx="10"/>
          </p:nvPr>
        </p:nvSpPr>
        <p:spPr/>
        <p:txBody>
          <a:bodyPr rtlCol="0"/>
          <a:lstStyle>
            <a:lvl1pPr>
              <a:defRPr/>
            </a:lvl1pPr>
          </a:lstStyle>
          <a:p>
            <a:pPr>
              <a:defRPr/>
            </a:pPr>
            <a:endParaRPr lang="en-US"/>
          </a:p>
        </p:txBody>
      </p:sp>
      <p:sp>
        <p:nvSpPr>
          <p:cNvPr id="5" name="Slide Number Placeholder 8"/>
          <p:cNvSpPr>
            <a:spLocks noGrp="1"/>
          </p:cNvSpPr>
          <p:nvPr>
            <p:ph type="sldNum" sz="quarter" idx="11"/>
          </p:nvPr>
        </p:nvSpPr>
        <p:spPr/>
        <p:txBody>
          <a:bodyPr/>
          <a:lstStyle>
            <a:lvl1pPr>
              <a:defRPr smtClean="0"/>
            </a:lvl1pPr>
          </a:lstStyle>
          <a:p>
            <a:pPr>
              <a:defRPr/>
            </a:pPr>
            <a:fld id="{E1B0DFC8-F8D4-41CE-915B-67F5F2F457D6}" type="slidenum">
              <a:rPr lang="ar-SA" altLang="en-US"/>
              <a:pPr>
                <a:defRPr/>
              </a:pPr>
              <a:t>‹#›</a:t>
            </a:fld>
            <a:endParaRPr lang="en-US" altLang="en-US"/>
          </a:p>
        </p:txBody>
      </p:sp>
      <p:sp>
        <p:nvSpPr>
          <p:cNvPr id="6" name="Footer Placeholder 9"/>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292552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5" name="Rectangle 4"/>
          <p:cNvSpPr/>
          <p:nvPr/>
        </p:nvSpPr>
        <p:spPr bwMode="auto">
          <a:xfrm>
            <a:off x="368301" y="0"/>
            <a:ext cx="139700"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6" name="Rectangle 5"/>
          <p:cNvSpPr/>
          <p:nvPr/>
        </p:nvSpPr>
        <p:spPr bwMode="auto">
          <a:xfrm>
            <a:off x="1320801" y="0"/>
            <a:ext cx="243417"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7" name="Rectangle 6"/>
          <p:cNvSpPr/>
          <p:nvPr/>
        </p:nvSpPr>
        <p:spPr bwMode="auto">
          <a:xfrm>
            <a:off x="1521885" y="0"/>
            <a:ext cx="306916"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8" name="Straight Connector 7"/>
          <p:cNvSpPr>
            <a:spLocks noChangeShapeType="1"/>
          </p:cNvSpPr>
          <p:nvPr/>
        </p:nvSpPr>
        <p:spPr bwMode="auto">
          <a:xfrm>
            <a:off x="141817"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9" name="Straight Connector 8"/>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0" name="Straight Connector 9"/>
          <p:cNvSpPr>
            <a:spLocks noChangeShapeType="1"/>
          </p:cNvSpPr>
          <p:nvPr/>
        </p:nvSpPr>
        <p:spPr bwMode="auto">
          <a:xfrm>
            <a:off x="1138767"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1" name="Straight Connector 10"/>
          <p:cNvSpPr>
            <a:spLocks noChangeShapeType="1"/>
          </p:cNvSpPr>
          <p:nvPr/>
        </p:nvSpPr>
        <p:spPr bwMode="auto">
          <a:xfrm>
            <a:off x="2302933"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2" name="Straight Connector 11"/>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3" name="Rectangle 12"/>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14" name="Oval 13"/>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15" name="Oval 14"/>
          <p:cNvSpPr/>
          <p:nvPr/>
        </p:nvSpPr>
        <p:spPr bwMode="auto">
          <a:xfrm>
            <a:off x="1765300" y="4867275"/>
            <a:ext cx="857251"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16" name="Oval 15"/>
          <p:cNvSpPr/>
          <p:nvPr/>
        </p:nvSpPr>
        <p:spPr bwMode="auto">
          <a:xfrm>
            <a:off x="1454151" y="5500689"/>
            <a:ext cx="184149"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17" name="Oval 16"/>
          <p:cNvSpPr/>
          <p:nvPr/>
        </p:nvSpPr>
        <p:spPr bwMode="auto">
          <a:xfrm>
            <a:off x="2218267" y="5791200"/>
            <a:ext cx="366184"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18" name="Oval 17"/>
          <p:cNvSpPr/>
          <p:nvPr/>
        </p:nvSpPr>
        <p:spPr bwMode="auto">
          <a:xfrm>
            <a:off x="2506134" y="4479926"/>
            <a:ext cx="486833"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19" name="Straight Connector 18"/>
          <p:cNvSpPr>
            <a:spLocks noChangeShapeType="1"/>
          </p:cNvSpPr>
          <p:nvPr/>
        </p:nvSpPr>
        <p:spPr bwMode="auto">
          <a:xfrm>
            <a:off x="12130617"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lang="en-US" smtClean="0"/>
              <a:t>Click to edit Master title style</a:t>
            </a:r>
            <a:endParaRPr lang="en-US"/>
          </a:p>
        </p:txBody>
      </p:sp>
      <p:sp>
        <p:nvSpPr>
          <p:cNvPr id="3" name="Text Placeholder 2"/>
          <p:cNvSpPr>
            <a:spLocks noGrp="1"/>
          </p:cNvSpPr>
          <p:nvPr>
            <p:ph type="body" idx="1"/>
          </p:nvPr>
        </p:nvSpPr>
        <p:spPr>
          <a:xfrm>
            <a:off x="3048000" y="5010150"/>
            <a:ext cx="82296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0" name="Date Placeholder 3"/>
          <p:cNvSpPr>
            <a:spLocks noGrp="1"/>
          </p:cNvSpPr>
          <p:nvPr>
            <p:ph type="dt" sz="half" idx="10"/>
          </p:nvPr>
        </p:nvSpPr>
        <p:spPr bwMode="auto">
          <a:xfrm rot="5400000">
            <a:off x="10731500" y="1106488"/>
            <a:ext cx="2286000" cy="508000"/>
          </a:xfrm>
        </p:spPr>
        <p:txBody>
          <a:bodyPr/>
          <a:lstStyle>
            <a:lvl1pPr>
              <a:defRPr/>
            </a:lvl1pPr>
          </a:lstStyle>
          <a:p>
            <a:pPr>
              <a:defRPr/>
            </a:pPr>
            <a:endParaRPr lang="en-US"/>
          </a:p>
        </p:txBody>
      </p:sp>
      <p:sp>
        <p:nvSpPr>
          <p:cNvPr id="21" name="Footer Placeholder 4"/>
          <p:cNvSpPr>
            <a:spLocks noGrp="1"/>
          </p:cNvSpPr>
          <p:nvPr>
            <p:ph type="ftr" sz="quarter" idx="11"/>
          </p:nvPr>
        </p:nvSpPr>
        <p:spPr bwMode="auto">
          <a:xfrm rot="5400000">
            <a:off x="10045701" y="4114272"/>
            <a:ext cx="3657600" cy="512233"/>
          </a:xfrm>
        </p:spPr>
        <p:txBody>
          <a:bodyPr/>
          <a:lstStyle>
            <a:lvl1pPr>
              <a:defRPr/>
            </a:lvl1pPr>
          </a:lstStyle>
          <a:p>
            <a:pPr>
              <a:defRPr/>
            </a:pPr>
            <a:endParaRPr lang="en-US"/>
          </a:p>
        </p:txBody>
      </p:sp>
      <p:sp>
        <p:nvSpPr>
          <p:cNvPr id="22" name="Slide Number Placeholder 5"/>
          <p:cNvSpPr>
            <a:spLocks noGrp="1"/>
          </p:cNvSpPr>
          <p:nvPr>
            <p:ph type="sldNum" sz="quarter" idx="12"/>
          </p:nvPr>
        </p:nvSpPr>
        <p:spPr bwMode="auto">
          <a:xfrm>
            <a:off x="1786467" y="4929189"/>
            <a:ext cx="812800" cy="517525"/>
          </a:xfrm>
        </p:spPr>
        <p:txBody>
          <a:bodyPr/>
          <a:lstStyle>
            <a:lvl1pPr>
              <a:defRPr smtClean="0"/>
            </a:lvl1pPr>
          </a:lstStyle>
          <a:p>
            <a:pPr>
              <a:defRPr/>
            </a:pPr>
            <a:fld id="{1CFD1B7F-74CD-4E12-8ADC-BAB1AA756357}" type="slidenum">
              <a:rPr lang="ar-SA" altLang="en-US"/>
              <a:pPr>
                <a:defRPr/>
              </a:pPr>
              <a:t>‹#›</a:t>
            </a:fld>
            <a:endParaRPr lang="en-US" altLang="en-US"/>
          </a:p>
        </p:txBody>
      </p:sp>
    </p:spTree>
    <p:extLst>
      <p:ext uri="{BB962C8B-B14F-4D97-AF65-F5344CB8AC3E}">
        <p14:creationId xmlns:p14="http://schemas.microsoft.com/office/powerpoint/2010/main" val="290253322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600200"/>
            <a:ext cx="4876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5693664" y="1600200"/>
            <a:ext cx="48768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71FCA365-35D0-450D-BECB-244D901DDADD}" type="slidenum">
              <a:rPr lang="ar-SA" altLang="en-US"/>
              <a:pPr>
                <a:defRPr/>
              </a:pPr>
              <a:t>‹#›</a:t>
            </a:fld>
            <a:endParaRPr lang="en-US" altLang="en-US"/>
          </a:p>
        </p:txBody>
      </p:sp>
    </p:spTree>
    <p:extLst>
      <p:ext uri="{BB962C8B-B14F-4D97-AF65-F5344CB8AC3E}">
        <p14:creationId xmlns:p14="http://schemas.microsoft.com/office/powerpoint/2010/main" val="3959020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362200"/>
            <a:ext cx="4876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5829300" y="2362200"/>
            <a:ext cx="4876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smtClean="0"/>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smtClean="0"/>
              <a:t>Click to edit Master text styles</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fld id="{27C56545-F0D5-4B96-87B2-B00240170A16}" type="slidenum">
              <a:rPr lang="ar-SA" altLang="en-US"/>
              <a:pPr>
                <a:defRPr/>
              </a:pPr>
              <a:t>‹#›</a:t>
            </a:fld>
            <a:endParaRPr lang="en-US" altLang="en-US"/>
          </a:p>
        </p:txBody>
      </p:sp>
    </p:spTree>
    <p:extLst>
      <p:ext uri="{BB962C8B-B14F-4D97-AF65-F5344CB8AC3E}">
        <p14:creationId xmlns:p14="http://schemas.microsoft.com/office/powerpoint/2010/main" val="89172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5"/>
          <p:cNvSpPr>
            <a:spLocks noGrp="1"/>
          </p:cNvSpPr>
          <p:nvPr>
            <p:ph type="dt" sz="half" idx="10"/>
          </p:nvPr>
        </p:nvSpPr>
        <p:spPr/>
        <p:txBody>
          <a:bodyPr rtlCol="0"/>
          <a:lstStyle>
            <a:lvl1pPr>
              <a:defRPr/>
            </a:lvl1pPr>
          </a:lstStyle>
          <a:p>
            <a:pPr>
              <a:defRPr/>
            </a:pPr>
            <a:endParaRPr lang="en-US"/>
          </a:p>
        </p:txBody>
      </p:sp>
      <p:sp>
        <p:nvSpPr>
          <p:cNvPr id="4" name="Slide Number Placeholder 6"/>
          <p:cNvSpPr>
            <a:spLocks noGrp="1"/>
          </p:cNvSpPr>
          <p:nvPr>
            <p:ph type="sldNum" sz="quarter" idx="11"/>
          </p:nvPr>
        </p:nvSpPr>
        <p:spPr/>
        <p:txBody>
          <a:bodyPr/>
          <a:lstStyle>
            <a:lvl1pPr>
              <a:defRPr smtClean="0"/>
            </a:lvl1pPr>
          </a:lstStyle>
          <a:p>
            <a:pPr>
              <a:defRPr/>
            </a:pPr>
            <a:fld id="{EE238742-7AAC-4AF9-99CF-E273DBF2BADB}" type="slidenum">
              <a:rPr lang="ar-SA" altLang="en-US"/>
              <a:pPr>
                <a:defRPr/>
              </a:pPr>
              <a:t>‹#›</a:t>
            </a:fld>
            <a:endParaRPr lang="en-US" altLang="en-US"/>
          </a:p>
        </p:txBody>
      </p:sp>
      <p:sp>
        <p:nvSpPr>
          <p:cNvPr id="5" name="Footer Placeholder 7"/>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45196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fld id="{06FDD358-D92E-4039-A3F5-987DB952D892}" type="slidenum">
              <a:rPr lang="ar-SA" altLang="en-US"/>
              <a:pPr>
                <a:defRPr/>
              </a:pPr>
              <a:t>‹#›</a:t>
            </a:fld>
            <a:endParaRPr lang="en-US" altLang="en-US"/>
          </a:p>
        </p:txBody>
      </p:sp>
    </p:spTree>
    <p:extLst>
      <p:ext uri="{BB962C8B-B14F-4D97-AF65-F5344CB8AC3E}">
        <p14:creationId xmlns:p14="http://schemas.microsoft.com/office/powerpoint/2010/main" val="32806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lgn="r" rtl="1" eaLnBrk="1" hangingPunct="1">
              <a:defRPr/>
            </a:pPr>
            <a:endParaRPr lang="en-US" sz="1800" dirty="0">
              <a:latin typeface="Arial" charset="0"/>
              <a:cs typeface="Titr" panose="00000700000000000000" pitchFamily="2" charset="-78"/>
            </a:endParaRPr>
          </a:p>
        </p:txBody>
      </p:sp>
      <p:sp>
        <p:nvSpPr>
          <p:cNvPr id="6" name="Straight Connector 5"/>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dirty="0">
              <a:latin typeface="Arial" charset="0"/>
              <a:cs typeface="Titr" panose="00000700000000000000" pitchFamily="2" charset="-78"/>
            </a:endParaRPr>
          </a:p>
        </p:txBody>
      </p:sp>
      <p:sp>
        <p:nvSpPr>
          <p:cNvPr id="7" name="Straight Connector 17"/>
          <p:cNvSpPr>
            <a:spLocks noChangeShapeType="1"/>
          </p:cNvSpPr>
          <p:nvPr/>
        </p:nvSpPr>
        <p:spPr bwMode="auto">
          <a:xfrm>
            <a:off x="8257117"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 name="Straight Connector 18"/>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 name="Rectangle 8"/>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10" name="Straight Connector 20"/>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 name="Oval 10"/>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2" name="Title 1"/>
          <p:cNvSpPr>
            <a:spLocks noGrp="1"/>
          </p:cNvSpPr>
          <p:nvPr>
            <p:ph type="title"/>
          </p:nvPr>
        </p:nvSpPr>
        <p:spPr>
          <a:xfrm rot="5400000">
            <a:off x="5547360" y="3124200"/>
            <a:ext cx="6309360" cy="609600"/>
          </a:xfrm>
        </p:spPr>
        <p:txBody>
          <a:bodyPr/>
          <a:lstStyle>
            <a:lvl1pPr algn="l">
              <a:buNone/>
              <a:defRPr sz="2000" b="1" cap="small" baseline="0"/>
            </a:lvl1pPr>
          </a:lstStyle>
          <a:p>
            <a:r>
              <a:rPr lang="en-US" smtClean="0"/>
              <a:t>Click to edit Master title style</a:t>
            </a:r>
            <a:endParaRPr lang="en-US"/>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8" name="Content Placeholder 17"/>
          <p:cNvSpPr>
            <a:spLocks noGrp="1"/>
          </p:cNvSpPr>
          <p:nvPr>
            <p:ph sz="quarter" idx="1"/>
          </p:nvPr>
        </p:nvSpPr>
        <p:spPr>
          <a:xfrm>
            <a:off x="406400" y="274320"/>
            <a:ext cx="7518400" cy="6327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Date Placeholder 20"/>
          <p:cNvSpPr>
            <a:spLocks noGrp="1"/>
          </p:cNvSpPr>
          <p:nvPr>
            <p:ph type="dt" sz="half" idx="10"/>
          </p:nvPr>
        </p:nvSpPr>
        <p:spPr/>
        <p:txBody>
          <a:bodyPr rtlCol="0"/>
          <a:lstStyle>
            <a:lvl1pPr>
              <a:defRPr/>
            </a:lvl1pPr>
          </a:lstStyle>
          <a:p>
            <a:pPr>
              <a:defRPr/>
            </a:pPr>
            <a:endParaRPr lang="en-US"/>
          </a:p>
        </p:txBody>
      </p:sp>
      <p:sp>
        <p:nvSpPr>
          <p:cNvPr id="13" name="Slide Number Placeholder 21"/>
          <p:cNvSpPr>
            <a:spLocks noGrp="1"/>
          </p:cNvSpPr>
          <p:nvPr>
            <p:ph type="sldNum" sz="quarter" idx="11"/>
          </p:nvPr>
        </p:nvSpPr>
        <p:spPr/>
        <p:txBody>
          <a:bodyPr/>
          <a:lstStyle>
            <a:lvl1pPr>
              <a:defRPr smtClean="0"/>
            </a:lvl1pPr>
          </a:lstStyle>
          <a:p>
            <a:pPr>
              <a:defRPr/>
            </a:pPr>
            <a:fld id="{BAC793CB-0F31-4E52-B249-5A2D2919DF58}" type="slidenum">
              <a:rPr lang="ar-SA" altLang="en-US"/>
              <a:pPr>
                <a:defRPr/>
              </a:pPr>
              <a:t>‹#›</a:t>
            </a:fld>
            <a:endParaRPr lang="en-US" altLang="en-US"/>
          </a:p>
        </p:txBody>
      </p:sp>
      <p:sp>
        <p:nvSpPr>
          <p:cNvPr id="14" name="Footer Placeholder 22"/>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20755329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6" name="Oval 5"/>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7" name="Straight Connector 17"/>
          <p:cNvSpPr>
            <a:spLocks noChangeShapeType="1"/>
          </p:cNvSpPr>
          <p:nvPr/>
        </p:nvSpPr>
        <p:spPr bwMode="auto">
          <a:xfrm>
            <a:off x="11988800" y="0"/>
            <a:ext cx="0" cy="6858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 name="Rectangle 7"/>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9" name="Straight Connector 19"/>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 name="Straight Connector 9"/>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dirty="0">
              <a:latin typeface="Arial" charset="0"/>
              <a:cs typeface="Titr" panose="00000700000000000000" pitchFamily="2" charset="-78"/>
            </a:endParaRPr>
          </a:p>
        </p:txBody>
      </p:sp>
      <p:sp>
        <p:nvSpPr>
          <p:cNvPr id="11" name="Straight Connector 23"/>
          <p:cNvSpPr>
            <a:spLocks noChangeShapeType="1"/>
          </p:cNvSpPr>
          <p:nvPr/>
        </p:nvSpPr>
        <p:spPr bwMode="auto">
          <a:xfrm>
            <a:off x="8257117" y="0"/>
            <a:ext cx="0" cy="6858000"/>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2" name="Title 1"/>
          <p:cNvSpPr>
            <a:spLocks noGrp="1"/>
          </p:cNvSpPr>
          <p:nvPr>
            <p:ph type="title"/>
          </p:nvPr>
        </p:nvSpPr>
        <p:spPr>
          <a:xfrm rot="5400000">
            <a:off x="5518404" y="3124200"/>
            <a:ext cx="6309360" cy="609600"/>
          </a:xfrm>
        </p:spPr>
        <p:txBody>
          <a:bodyPr/>
          <a:lstStyle>
            <a:lvl1pPr algn="l">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en-US" smtClean="0"/>
              <a:t>Click to edit Master text styles</a:t>
            </a:r>
          </a:p>
        </p:txBody>
      </p:sp>
      <p:sp>
        <p:nvSpPr>
          <p:cNvPr id="12" name="Date Placeholder 16"/>
          <p:cNvSpPr>
            <a:spLocks noGrp="1"/>
          </p:cNvSpPr>
          <p:nvPr>
            <p:ph type="dt" sz="half" idx="10"/>
          </p:nvPr>
        </p:nvSpPr>
        <p:spPr/>
        <p:txBody>
          <a:bodyPr rtlCol="0"/>
          <a:lstStyle>
            <a:lvl1pPr>
              <a:defRPr/>
            </a:lvl1pPr>
          </a:lstStyle>
          <a:p>
            <a:pPr>
              <a:defRPr/>
            </a:pPr>
            <a:endParaRPr lang="en-US"/>
          </a:p>
        </p:txBody>
      </p:sp>
      <p:sp>
        <p:nvSpPr>
          <p:cNvPr id="13" name="Slide Number Placeholder 17"/>
          <p:cNvSpPr>
            <a:spLocks noGrp="1"/>
          </p:cNvSpPr>
          <p:nvPr>
            <p:ph type="sldNum" sz="quarter" idx="11"/>
          </p:nvPr>
        </p:nvSpPr>
        <p:spPr/>
        <p:txBody>
          <a:bodyPr/>
          <a:lstStyle>
            <a:lvl1pPr>
              <a:defRPr smtClean="0"/>
            </a:lvl1pPr>
          </a:lstStyle>
          <a:p>
            <a:pPr>
              <a:defRPr/>
            </a:pPr>
            <a:fld id="{B9376470-6E08-43BE-80A0-62E1AD536BFE}" type="slidenum">
              <a:rPr lang="ar-SA" altLang="en-US"/>
              <a:pPr>
                <a:defRPr/>
              </a:pPr>
              <a:t>‹#›</a:t>
            </a:fld>
            <a:endParaRPr lang="en-US" altLang="en-US"/>
          </a:p>
        </p:txBody>
      </p:sp>
      <p:sp>
        <p:nvSpPr>
          <p:cNvPr id="14" name="Footer Placeholder 20"/>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380729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lgn="r" rtl="1" eaLnBrk="1" hangingPunct="1">
              <a:defRPr/>
            </a:pPr>
            <a:endParaRPr lang="en-US" sz="1800" dirty="0">
              <a:latin typeface="Arial" charset="0"/>
              <a:cs typeface="Titr" panose="00000700000000000000" pitchFamily="2" charset="-78"/>
            </a:endParaRPr>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lang="en-US" smtClean="0"/>
              <a:t>Click to edit Master title style</a:t>
            </a:r>
            <a:endParaRPr lang="en-US"/>
          </a:p>
        </p:txBody>
      </p:sp>
      <p:sp>
        <p:nvSpPr>
          <p:cNvPr id="1028" name="Text Placeholder 12"/>
          <p:cNvSpPr>
            <a:spLocks noGrp="1"/>
          </p:cNvSpPr>
          <p:nvPr>
            <p:ph type="body" idx="1"/>
          </p:nvPr>
        </p:nvSpPr>
        <p:spPr bwMode="auto">
          <a:xfrm>
            <a:off x="609600" y="1600201"/>
            <a:ext cx="99568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 name="Date Placeholder 13"/>
          <p:cNvSpPr>
            <a:spLocks noGrp="1"/>
          </p:cNvSpPr>
          <p:nvPr>
            <p:ph type="dt" sz="half" idx="2"/>
          </p:nvPr>
        </p:nvSpPr>
        <p:spPr>
          <a:xfrm rot="5400000">
            <a:off x="10453954" y="1017853"/>
            <a:ext cx="2011362" cy="512233"/>
          </a:xfrm>
          <a:prstGeom prst="rect">
            <a:avLst/>
          </a:prstGeom>
        </p:spPr>
        <p:txBody>
          <a:bodyPr vert="horz" anchor="ctr" anchorCtr="0"/>
          <a:lstStyle>
            <a:lvl1pPr algn="r" rtl="1" eaLnBrk="1" latinLnBrk="0" hangingPunct="1">
              <a:defRPr kumimoji="0" sz="1200">
                <a:solidFill>
                  <a:schemeClr val="tx2"/>
                </a:solidFill>
                <a:latin typeface="Arial" charset="0"/>
                <a:ea typeface="+mn-ea"/>
                <a:cs typeface="Titr" pitchFamily="2" charset="-78"/>
              </a:defRPr>
            </a:lvl1pPr>
          </a:lstStyle>
          <a:p>
            <a:pPr>
              <a:defRPr/>
            </a:pPr>
            <a:endParaRPr lang="en-US"/>
          </a:p>
        </p:txBody>
      </p:sp>
      <p:sp>
        <p:nvSpPr>
          <p:cNvPr id="3" name="Footer Placeholder 2"/>
          <p:cNvSpPr>
            <a:spLocks noGrp="1"/>
          </p:cNvSpPr>
          <p:nvPr>
            <p:ph type="ftr" sz="quarter" idx="3"/>
          </p:nvPr>
        </p:nvSpPr>
        <p:spPr>
          <a:xfrm rot="5400000">
            <a:off x="9853084" y="3676121"/>
            <a:ext cx="3200400" cy="486833"/>
          </a:xfrm>
          <a:prstGeom prst="rect">
            <a:avLst/>
          </a:prstGeom>
        </p:spPr>
        <p:txBody>
          <a:bodyPr vert="horz" anchor="ctr" anchorCtr="0"/>
          <a:lstStyle>
            <a:lvl1pPr algn="l" rtl="1" eaLnBrk="1" latinLnBrk="0" hangingPunct="1">
              <a:defRPr kumimoji="0" sz="1200">
                <a:solidFill>
                  <a:schemeClr val="tx2"/>
                </a:solidFill>
                <a:latin typeface="Arial" charset="0"/>
                <a:ea typeface="+mn-ea"/>
                <a:cs typeface="Titr" pitchFamily="2" charset="-78"/>
              </a:defRPr>
            </a:lvl1pPr>
          </a:lstStyle>
          <a:p>
            <a:pPr>
              <a:defRPr/>
            </a:pPr>
            <a:endParaRPr lang="en-US"/>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lgn="r" rtl="1" eaLnBrk="1" hangingPunct="1">
              <a:defRPr/>
            </a:pPr>
            <a:endParaRPr lang="en-US" sz="1800">
              <a:latin typeface="Arial" charset="0"/>
              <a:cs typeface="Titr" panose="00000700000000000000" pitchFamily="2" charset="-78"/>
            </a:endParaRPr>
          </a:p>
        </p:txBody>
      </p:sp>
      <p:sp>
        <p:nvSpPr>
          <p:cNvPr id="1032" name="Straight Connector 8"/>
          <p:cNvSpPr>
            <a:spLocks noChangeShapeType="1"/>
          </p:cNvSpPr>
          <p:nvPr/>
        </p:nvSpPr>
        <p:spPr bwMode="auto">
          <a:xfrm>
            <a:off x="11988800" y="0"/>
            <a:ext cx="0" cy="685800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a:p>
        </p:txBody>
      </p:sp>
      <p:sp>
        <p:nvSpPr>
          <p:cNvPr id="1034" name="Straight Connector 10"/>
          <p:cNvSpPr>
            <a:spLocks noChangeShapeType="1"/>
          </p:cNvSpPr>
          <p:nvPr/>
        </p:nvSpPr>
        <p:spPr bwMode="auto">
          <a:xfrm>
            <a:off x="11887200" y="0"/>
            <a:ext cx="0" cy="6858000"/>
          </a:xfrm>
          <a:prstGeom prst="line">
            <a:avLst/>
          </a:prstGeom>
          <a:noFill/>
          <a:ln w="9525" algn="ctr">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2" name="Oval 11"/>
          <p:cNvSpPr/>
          <p:nvPr/>
        </p:nvSpPr>
        <p:spPr>
          <a:xfrm>
            <a:off x="10875434" y="5715001"/>
            <a:ext cx="732367"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rtl="1" eaLnBrk="1" hangingPunct="1">
              <a:defRPr/>
            </a:pPr>
            <a:endParaRPr lang="en-US" sz="1800" dirty="0"/>
          </a:p>
        </p:txBody>
      </p:sp>
      <p:sp>
        <p:nvSpPr>
          <p:cNvPr id="23" name="Slide Number Placeholder 22"/>
          <p:cNvSpPr>
            <a:spLocks noGrp="1"/>
          </p:cNvSpPr>
          <p:nvPr>
            <p:ph type="sldNum" sz="quarter" idx="4"/>
          </p:nvPr>
        </p:nvSpPr>
        <p:spPr>
          <a:xfrm>
            <a:off x="10839451" y="5734050"/>
            <a:ext cx="812800" cy="520700"/>
          </a:xfrm>
          <a:prstGeom prst="rect">
            <a:avLst/>
          </a:prstGeom>
        </p:spPr>
        <p:txBody>
          <a:bodyPr vert="horz" wrap="square" lIns="91440" tIns="45720" rIns="91440" bIns="45720" numCol="1" anchor="ctr" anchorCtr="0" compatLnSpc="1">
            <a:prstTxWarp prst="textNoShape">
              <a:avLst/>
            </a:prstTxWarp>
          </a:bodyPr>
          <a:lstStyle>
            <a:lvl1pPr algn="ctr" rtl="1" eaLnBrk="1" hangingPunct="1">
              <a:defRPr sz="1400" b="1">
                <a:solidFill>
                  <a:srgbClr val="FFFFFF"/>
                </a:solidFill>
                <a:ea typeface="Titr" panose="00000700000000000000" pitchFamily="2" charset="-78"/>
                <a:cs typeface="Titr" panose="00000700000000000000" pitchFamily="2" charset="-78"/>
              </a:defRPr>
            </a:lvl1pPr>
          </a:lstStyle>
          <a:p>
            <a:pPr>
              <a:defRPr/>
            </a:pPr>
            <a:fld id="{08D8A927-F047-428B-8EC0-E1817CD7BE42}" type="slidenum">
              <a:rPr lang="en-US" altLang="en-US"/>
              <a:pPr>
                <a:defRPr/>
              </a:pPr>
              <a:t>‹#›</a:t>
            </a:fld>
            <a:endParaRPr lang="en-US" altLang="en-US"/>
          </a:p>
        </p:txBody>
      </p:sp>
    </p:spTree>
    <p:extLst>
      <p:ext uri="{BB962C8B-B14F-4D97-AF65-F5344CB8AC3E}">
        <p14:creationId xmlns:p14="http://schemas.microsoft.com/office/powerpoint/2010/main" val="150647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cs typeface="Times New Roman" pitchFamily="18" charset="0"/>
        </a:defRPr>
      </a:lvl2pPr>
      <a:lvl3pPr algn="l" rtl="0" eaLnBrk="0" fontAlgn="base" hangingPunct="0">
        <a:spcBef>
          <a:spcPct val="0"/>
        </a:spcBef>
        <a:spcAft>
          <a:spcPct val="0"/>
        </a:spcAft>
        <a:defRPr sz="3000">
          <a:solidFill>
            <a:schemeClr val="tx2"/>
          </a:solidFill>
          <a:latin typeface="Century Schoolbook" pitchFamily="18" charset="0"/>
          <a:cs typeface="Times New Roman" pitchFamily="18" charset="0"/>
        </a:defRPr>
      </a:lvl3pPr>
      <a:lvl4pPr algn="l" rtl="0" eaLnBrk="0" fontAlgn="base" hangingPunct="0">
        <a:spcBef>
          <a:spcPct val="0"/>
        </a:spcBef>
        <a:spcAft>
          <a:spcPct val="0"/>
        </a:spcAft>
        <a:defRPr sz="3000">
          <a:solidFill>
            <a:schemeClr val="tx2"/>
          </a:solidFill>
          <a:latin typeface="Century Schoolbook" pitchFamily="18" charset="0"/>
          <a:cs typeface="Times New Roman" pitchFamily="18" charset="0"/>
        </a:defRPr>
      </a:lvl4pPr>
      <a:lvl5pPr algn="l" rtl="0" eaLnBrk="0" fontAlgn="base" hangingPunct="0">
        <a:spcBef>
          <a:spcPct val="0"/>
        </a:spcBef>
        <a:spcAft>
          <a:spcPct val="0"/>
        </a:spcAft>
        <a:defRPr sz="3000">
          <a:solidFill>
            <a:schemeClr val="tx2"/>
          </a:solidFill>
          <a:latin typeface="Century Schoolbook" pitchFamily="18" charset="0"/>
          <a:cs typeface="Times New Roman" pitchFamily="18" charset="0"/>
        </a:defRPr>
      </a:lvl5pPr>
      <a:lvl6pPr marL="457200" algn="l" rtl="0" fontAlgn="base">
        <a:spcBef>
          <a:spcPct val="0"/>
        </a:spcBef>
        <a:spcAft>
          <a:spcPct val="0"/>
        </a:spcAft>
        <a:defRPr sz="3000">
          <a:solidFill>
            <a:schemeClr val="tx2"/>
          </a:solidFill>
          <a:latin typeface="Century Schoolbook" pitchFamily="18" charset="0"/>
          <a:cs typeface="Times New Roman" pitchFamily="18" charset="0"/>
        </a:defRPr>
      </a:lvl6pPr>
      <a:lvl7pPr marL="914400" algn="l" rtl="0" fontAlgn="base">
        <a:spcBef>
          <a:spcPct val="0"/>
        </a:spcBef>
        <a:spcAft>
          <a:spcPct val="0"/>
        </a:spcAft>
        <a:defRPr sz="3000">
          <a:solidFill>
            <a:schemeClr val="tx2"/>
          </a:solidFill>
          <a:latin typeface="Century Schoolbook" pitchFamily="18" charset="0"/>
          <a:cs typeface="Times New Roman" pitchFamily="18" charset="0"/>
        </a:defRPr>
      </a:lvl7pPr>
      <a:lvl8pPr marL="1371600" algn="l" rtl="0" fontAlgn="base">
        <a:spcBef>
          <a:spcPct val="0"/>
        </a:spcBef>
        <a:spcAft>
          <a:spcPct val="0"/>
        </a:spcAft>
        <a:defRPr sz="3000">
          <a:solidFill>
            <a:schemeClr val="tx2"/>
          </a:solidFill>
          <a:latin typeface="Century Schoolbook" pitchFamily="18" charset="0"/>
          <a:cs typeface="Times New Roman" pitchFamily="18" charset="0"/>
        </a:defRPr>
      </a:lvl8pPr>
      <a:lvl9pPr marL="1828800" algn="l" rtl="0" fontAlgn="base">
        <a:spcBef>
          <a:spcPct val="0"/>
        </a:spcBef>
        <a:spcAft>
          <a:spcPct val="0"/>
        </a:spcAft>
        <a:defRPr sz="3000">
          <a:solidFill>
            <a:schemeClr val="tx2"/>
          </a:solidFill>
          <a:latin typeface="Century Schoolbook" pitchFamily="18" charset="0"/>
          <a:cs typeface="Times New Roman"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39763"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563" algn="l" rtl="0" eaLnBrk="0" fontAlgn="base" hangingPunct="0">
        <a:spcBef>
          <a:spcPct val="20000"/>
        </a:spcBef>
        <a:spcAft>
          <a:spcPct val="0"/>
        </a:spcAft>
        <a:buClr>
          <a:srgbClr val="82AE00"/>
        </a:buClr>
        <a:buSzPct val="60000"/>
        <a:buFont typeface="Wingdings" panose="05000000000000000000" pitchFamily="2" charset="2"/>
        <a:buChar char=""/>
        <a:defRPr kern="1200">
          <a:solidFill>
            <a:schemeClr val="tx1"/>
          </a:solidFill>
          <a:latin typeface="+mn-lt"/>
          <a:ea typeface="+mn-ea"/>
          <a:cs typeface="+mn-cs"/>
        </a:defRPr>
      </a:lvl3pPr>
      <a:lvl4pPr marL="1187450" indent="-182563" algn="l" rtl="0" eaLnBrk="0" fontAlgn="base" hangingPunct="0">
        <a:spcBef>
          <a:spcPct val="20000"/>
        </a:spcBef>
        <a:spcAft>
          <a:spcPct val="0"/>
        </a:spcAft>
        <a:buClr>
          <a:srgbClr val="C8DFAA"/>
        </a:buClr>
        <a:buSzPct val="60000"/>
        <a:buFont typeface="Wingdings" panose="05000000000000000000" pitchFamily="2" charset="2"/>
        <a:buChar char=""/>
        <a:defRPr kern="1200">
          <a:solidFill>
            <a:schemeClr val="tx1"/>
          </a:solidFill>
          <a:latin typeface="+mn-lt"/>
          <a:ea typeface="+mn-ea"/>
          <a:cs typeface="+mn-cs"/>
        </a:defRPr>
      </a:lvl4pPr>
      <a:lvl5pPr marL="1462088" indent="-182563" algn="l" rtl="0" eaLnBrk="0" fontAlgn="base" hangingPunct="0">
        <a:spcBef>
          <a:spcPct val="20000"/>
        </a:spcBef>
        <a:spcAft>
          <a:spcPct val="0"/>
        </a:spcAft>
        <a:buClr>
          <a:srgbClr val="BBB9B5"/>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5.wmf"/><Relationship Id="rId5" Type="http://schemas.openxmlformats.org/officeDocument/2006/relationships/audio" Target="../media/audio1.wav"/><Relationship Id="rId4"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slideLayout" Target="../slideLayouts/slideLayout7.xml"/><Relationship Id="rId7" Type="http://schemas.openxmlformats.org/officeDocument/2006/relationships/audio" Target="../media/audio3.wav"/><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audio" Target="../media/audio2.wav"/><Relationship Id="rId5" Type="http://schemas.openxmlformats.org/officeDocument/2006/relationships/audio" Target="../media/audio1.wav"/><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audio" Target="../media/audio5.wav"/><Relationship Id="rId3" Type="http://schemas.openxmlformats.org/officeDocument/2006/relationships/slideLayout" Target="../slideLayouts/slideLayout7.xml"/><Relationship Id="rId7" Type="http://schemas.openxmlformats.org/officeDocument/2006/relationships/audio" Target="../media/audio4.wav"/><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audio" Target="../media/audio3.wav"/><Relationship Id="rId5" Type="http://schemas.openxmlformats.org/officeDocument/2006/relationships/audio" Target="../media/audio1.wav"/><Relationship Id="rId4" Type="http://schemas.openxmlformats.org/officeDocument/2006/relationships/notesSlide" Target="../notesSlides/notesSlide5.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6.jpeg"/><Relationship Id="rId4"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18.jpeg"/><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22.wmf"/><Relationship Id="rId3" Type="http://schemas.openxmlformats.org/officeDocument/2006/relationships/audio" Target="../media/media25.m4a"/><Relationship Id="rId7" Type="http://schemas.openxmlformats.org/officeDocument/2006/relationships/image" Target="../media/image19.wmf"/><Relationship Id="rId12" Type="http://schemas.openxmlformats.org/officeDocument/2006/relationships/oleObject" Target="../embeddings/oleObject4.bin"/><Relationship Id="rId2" Type="http://schemas.microsoft.com/office/2007/relationships/media" Target="../media/media25.m4a"/><Relationship Id="rId16" Type="http://schemas.openxmlformats.org/officeDocument/2006/relationships/image" Target="../media/image3.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1.wmf"/><Relationship Id="rId5" Type="http://schemas.openxmlformats.org/officeDocument/2006/relationships/notesSlide" Target="../notesSlides/notesSlide9.xml"/><Relationship Id="rId15" Type="http://schemas.openxmlformats.org/officeDocument/2006/relationships/image" Target="../media/image23.wmf"/><Relationship Id="rId10" Type="http://schemas.openxmlformats.org/officeDocument/2006/relationships/oleObject" Target="../embeddings/oleObject3.bin"/><Relationship Id="rId4" Type="http://schemas.openxmlformats.org/officeDocument/2006/relationships/slideLayout" Target="../slideLayouts/slideLayout2.xml"/><Relationship Id="rId9" Type="http://schemas.openxmlformats.org/officeDocument/2006/relationships/image" Target="../media/image20.wmf"/><Relationship Id="rId14"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24.jpeg"/><Relationship Id="rId4"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3935414" y="277814"/>
            <a:ext cx="6275387" cy="630237"/>
          </a:xfrm>
        </p:spPr>
        <p:txBody>
          <a:bodyPr vert="horz" lIns="90488" tIns="44450" rIns="90488" bIns="44450" anchor="b">
            <a:noAutofit/>
          </a:bodyPr>
          <a:lstStyle/>
          <a:p>
            <a:pPr algn="ctr" eaLnBrk="1" fontAlgn="auto" hangingPunct="1">
              <a:spcAft>
                <a:spcPts val="0"/>
              </a:spcAft>
              <a:defRPr/>
            </a:pPr>
            <a:r>
              <a:rPr lang="fa-IR" altLang="en-US" sz="3600" b="1" dirty="0">
                <a:cs typeface="B Nazanin" panose="00000400000000000000" pitchFamily="2" charset="-78"/>
              </a:rPr>
              <a:t>آزمايش ميليكان</a:t>
            </a:r>
            <a:endParaRPr lang="en-US" altLang="en-US" sz="3600" b="1" dirty="0">
              <a:cs typeface="B Nazanin" panose="00000400000000000000" pitchFamily="2" charset="-78"/>
            </a:endParaRPr>
          </a:p>
        </p:txBody>
      </p:sp>
      <p:sp>
        <p:nvSpPr>
          <p:cNvPr id="107523" name="Rectangle 3"/>
          <p:cNvSpPr>
            <a:spLocks noChangeArrowheads="1"/>
          </p:cNvSpPr>
          <p:nvPr/>
        </p:nvSpPr>
        <p:spPr bwMode="auto">
          <a:xfrm>
            <a:off x="1847850" y="1989138"/>
            <a:ext cx="85153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20000"/>
              </a:spcBef>
              <a:spcAft>
                <a:spcPct val="0"/>
              </a:spcAft>
              <a:buClr>
                <a:srgbClr val="FFA94A"/>
              </a:buClr>
              <a:buSzPct val="90000"/>
              <a:buFont typeface="Wingdings" panose="05000000000000000000" pitchFamily="2" charset="2"/>
              <a:buChar char="n"/>
            </a:pPr>
            <a:r>
              <a:rPr lang="fa-IR" altLang="en-US">
                <a:solidFill>
                  <a:prstClr val="black"/>
                </a:solidFill>
                <a:cs typeface="B Nazanin" panose="00000400000000000000" pitchFamily="2" charset="-78"/>
              </a:rPr>
              <a:t>آزمايش ميليكان1909</a:t>
            </a:r>
          </a:p>
          <a:p>
            <a:pPr algn="r" rtl="1" fontAlgn="base">
              <a:spcBef>
                <a:spcPct val="20000"/>
              </a:spcBef>
              <a:spcAft>
                <a:spcPct val="0"/>
              </a:spcAft>
              <a:buClr>
                <a:srgbClr val="FFA94A"/>
              </a:buClr>
              <a:buSzPct val="90000"/>
              <a:buFont typeface="Wingdings" panose="05000000000000000000" pitchFamily="2" charset="2"/>
              <a:buChar char="n"/>
            </a:pPr>
            <a:r>
              <a:rPr lang="fa-IR" altLang="en-US">
                <a:solidFill>
                  <a:prstClr val="black"/>
                </a:solidFill>
                <a:cs typeface="B Nazanin" panose="00000400000000000000" pitchFamily="2" charset="-78"/>
              </a:rPr>
              <a:t>ميليكان بار و جرم الكترون را از آزمايش معروف قطرات ريز روغن براي اولين بار بدست آورد.</a:t>
            </a:r>
          </a:p>
          <a:p>
            <a:pPr algn="r" rtl="1" fontAlgn="base">
              <a:spcBef>
                <a:spcPct val="20000"/>
              </a:spcBef>
              <a:spcAft>
                <a:spcPct val="0"/>
              </a:spcAft>
              <a:buClr>
                <a:srgbClr val="FFA94A"/>
              </a:buClr>
              <a:buSzPct val="90000"/>
              <a:buFont typeface="Wingdings" panose="05000000000000000000" pitchFamily="2" charset="2"/>
              <a:buChar char="n"/>
            </a:pPr>
            <a:r>
              <a:rPr lang="fa-IR" altLang="en-US">
                <a:solidFill>
                  <a:prstClr val="black"/>
                </a:solidFill>
                <a:cs typeface="B Nazanin" panose="00000400000000000000" pitchFamily="2" charset="-78"/>
              </a:rPr>
              <a:t>جايزه </a:t>
            </a:r>
            <a:r>
              <a:rPr lang="fa-IR" altLang="en-US" sz="2800">
                <a:solidFill>
                  <a:prstClr val="black"/>
                </a:solidFill>
                <a:cs typeface="B Nazanin" panose="00000400000000000000" pitchFamily="2" charset="-78"/>
              </a:rPr>
              <a:t>نوبل 1923</a:t>
            </a:r>
            <a:endParaRPr lang="el-GR" altLang="en-US" sz="2800">
              <a:solidFill>
                <a:prstClr val="black"/>
              </a:solidFill>
              <a:cs typeface="B Nazanin" panose="00000400000000000000" pitchFamily="2" charset="-78"/>
            </a:endParaRPr>
          </a:p>
        </p:txBody>
      </p:sp>
      <p:pic>
        <p:nvPicPr>
          <p:cNvPr id="107524" name="Picture 4" descr="millik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1" y="188914"/>
            <a:ext cx="2100263"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Rectangle 5"/>
          <p:cNvSpPr>
            <a:spLocks noChangeArrowheads="1"/>
          </p:cNvSpPr>
          <p:nvPr/>
        </p:nvSpPr>
        <p:spPr bwMode="auto">
          <a:xfrm>
            <a:off x="3719513" y="4800600"/>
            <a:ext cx="6477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20000"/>
              </a:spcBef>
              <a:spcAft>
                <a:spcPct val="0"/>
              </a:spcAft>
              <a:buClr>
                <a:srgbClr val="FFA94A"/>
              </a:buClr>
              <a:buSzPct val="90000"/>
              <a:buFont typeface="Wingdings" panose="05000000000000000000" pitchFamily="2" charset="2"/>
              <a:buChar char="n"/>
            </a:pPr>
            <a:endParaRPr lang="en-US" altLang="en-US" sz="2000">
              <a:solidFill>
                <a:prstClr val="black"/>
              </a:solidFill>
              <a:cs typeface="Arial" panose="020B0604020202020204" pitchFamily="34" charset="0"/>
            </a:endParaRPr>
          </a:p>
        </p:txBody>
      </p:sp>
      <p:sp>
        <p:nvSpPr>
          <p:cNvPr id="107526"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903567F5-54FF-47DB-A3FC-6CCEDC9F627A}" type="slidenum">
              <a:rPr lang="ar-SA" altLang="en-US" sz="1400">
                <a:solidFill>
                  <a:srgbClr val="FFFFFF"/>
                </a:solidFill>
                <a:cs typeface="Times New Roman" panose="02020603050405020304" pitchFamily="18" charset="0"/>
              </a:rPr>
              <a:pPr fontAlgn="base">
                <a:spcBef>
                  <a:spcPct val="0"/>
                </a:spcBef>
                <a:spcAft>
                  <a:spcPct val="0"/>
                </a:spcAft>
              </a:pPr>
              <a:t>1</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90571637"/>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12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Content Placeholder 2"/>
          <p:cNvSpPr>
            <a:spLocks noGrp="1"/>
          </p:cNvSpPr>
          <p:nvPr>
            <p:ph sz="quarter" idx="1"/>
          </p:nvPr>
        </p:nvSpPr>
        <p:spPr>
          <a:xfrm>
            <a:off x="1981201" y="2060575"/>
            <a:ext cx="8075613" cy="4413250"/>
          </a:xfrm>
        </p:spPr>
        <p:txBody>
          <a:bodyPr/>
          <a:lstStyle/>
          <a:p>
            <a:pPr algn="just" rtl="1" eaLnBrk="1" hangingPunct="1"/>
            <a:endParaRPr lang="en-US" altLang="en-US" smtClean="0">
              <a:cs typeface="B Nazanin" panose="00000400000000000000" pitchFamily="2" charset="-78"/>
            </a:endParaRPr>
          </a:p>
          <a:p>
            <a:pPr algn="just" rtl="1" eaLnBrk="1" hangingPunct="1"/>
            <a:r>
              <a:rPr lang="fa-IR" altLang="en-US" smtClean="0">
                <a:cs typeface="B Nazanin" panose="00000400000000000000" pitchFamily="2" charset="-78"/>
              </a:rPr>
              <a:t>در سال 1932 جیمز چادویک با انجام آزمایش هوشمندانه وجود نوترون را اثبات کرد. او ورقه ی نازکی از برلیم را توسط اشعه ی آلفا بمباران کرد و مشاهده نمود که یک تابش پرانرژی مشابه پرتو گاما توسط فلز نشر می شود. این پرتو در واقع یک ذره ی زیر اتمی است که آنرا نوترون می نامیم.</a:t>
            </a:r>
          </a:p>
          <a:p>
            <a:pPr algn="just" rtl="1" eaLnBrk="1" hangingPunct="1"/>
            <a:r>
              <a:rPr lang="fa-IR" altLang="en-US" smtClean="0">
                <a:cs typeface="B Nazanin" panose="00000400000000000000" pitchFamily="2" charset="-78"/>
              </a:rPr>
              <a:t>این ذره از نظر الکتریکی خنثی بود ، و جرم آن اندکی بیشتر از جرم پروتون است و بر اساس بعضی از واکنشهای هسته ای مولد نوترون محاسبه گردد.</a:t>
            </a:r>
          </a:p>
          <a:p>
            <a:pPr algn="just" rtl="1" eaLnBrk="1" hangingPunct="1"/>
            <a:r>
              <a:rPr lang="fa-IR" altLang="en-US" smtClean="0">
                <a:cs typeface="B Nazanin" panose="00000400000000000000" pitchFamily="2" charset="-78"/>
              </a:rPr>
              <a:t> امروزه می دانیم که:</a:t>
            </a:r>
          </a:p>
          <a:p>
            <a:pPr algn="r" rtl="1" eaLnBrk="1" hangingPunct="1"/>
            <a:endParaRPr lang="en-US" altLang="en-US" smtClean="0">
              <a:cs typeface="B Nazanin" panose="00000400000000000000" pitchFamily="2" charset="-78"/>
            </a:endParaRPr>
          </a:p>
        </p:txBody>
      </p:sp>
      <p:sp>
        <p:nvSpPr>
          <p:cNvPr id="11878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CE9A2749-72A1-47DC-BCDA-03B8FAA8D0FE}" type="slidenum">
              <a:rPr lang="ar-SA" altLang="en-US" sz="1400">
                <a:solidFill>
                  <a:srgbClr val="FFFFFF"/>
                </a:solidFill>
                <a:cs typeface="Times New Roman" panose="02020603050405020304" pitchFamily="18" charset="0"/>
              </a:rPr>
              <a:pPr fontAlgn="base">
                <a:spcBef>
                  <a:spcPct val="0"/>
                </a:spcBef>
                <a:spcAft>
                  <a:spcPct val="0"/>
                </a:spcAft>
              </a:pPr>
              <a:t>10</a:t>
            </a:fld>
            <a:endParaRPr lang="en-US" altLang="en-US" sz="1400">
              <a:solidFill>
                <a:srgbClr val="FFFFFF"/>
              </a:solidFill>
              <a:cs typeface="Times New Roman" panose="02020603050405020304" pitchFamily="18" charset="0"/>
            </a:endParaRPr>
          </a:p>
        </p:txBody>
      </p:sp>
      <p:pic>
        <p:nvPicPr>
          <p:cNvPr id="11878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225" y="5445126"/>
            <a:ext cx="7646988"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97700"/>
                  </a:outerShdw>
                </a:effectLst>
              </a14:hiddenEffects>
            </a:ext>
          </a:extLst>
        </p:spPr>
      </p:pic>
      <p:pic>
        <p:nvPicPr>
          <p:cNvPr id="118789" name="Picture 4" descr="chadwi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236538"/>
            <a:ext cx="2373312"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568215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8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650" y="149225"/>
            <a:ext cx="7467600" cy="706438"/>
          </a:xfrm>
        </p:spPr>
        <p:txBody>
          <a:bodyPr/>
          <a:lstStyle/>
          <a:p>
            <a:pPr algn="ctr" rtl="1" eaLnBrk="1" hangingPunct="1">
              <a:defRPr/>
            </a:pPr>
            <a:r>
              <a:rPr lang="fa-IR" b="1" dirty="0" smtClean="0">
                <a:cs typeface="B Nazanin" panose="00000400000000000000" pitchFamily="2" charset="-78"/>
              </a:rPr>
              <a:t>مقدمه ای بر پرتوزایی(رادیواکتیویته)</a:t>
            </a:r>
            <a:endParaRPr lang="en-US" b="1" dirty="0">
              <a:cs typeface="B Nazanin" panose="00000400000000000000" pitchFamily="2" charset="-78"/>
            </a:endParaRPr>
          </a:p>
        </p:txBody>
      </p:sp>
      <p:sp>
        <p:nvSpPr>
          <p:cNvPr id="119811" name="Content Placeholder 2"/>
          <p:cNvSpPr>
            <a:spLocks noGrp="1"/>
          </p:cNvSpPr>
          <p:nvPr>
            <p:ph sz="quarter" idx="1"/>
          </p:nvPr>
        </p:nvSpPr>
        <p:spPr>
          <a:xfrm>
            <a:off x="1703389" y="2276475"/>
            <a:ext cx="8569325" cy="4197350"/>
          </a:xfrm>
        </p:spPr>
        <p:txBody>
          <a:bodyPr/>
          <a:lstStyle/>
          <a:p>
            <a:pPr algn="just" rtl="1" eaLnBrk="1" hangingPunct="1"/>
            <a:r>
              <a:rPr lang="fa-IR" altLang="en-US" smtClean="0">
                <a:cs typeface="B Nazanin" panose="00000400000000000000" pitchFamily="2" charset="-78"/>
              </a:rPr>
              <a:t>بعضی اتمها در حالت عادی ناپایدارند و بطور خود بخودی متلاشی شده و ذراتی را از خود ساطع می کنند.</a:t>
            </a:r>
          </a:p>
          <a:p>
            <a:pPr algn="just" rtl="1" eaLnBrk="1" hangingPunct="1"/>
            <a:r>
              <a:rPr lang="fa-IR" altLang="en-US" smtClean="0">
                <a:cs typeface="B Nazanin" panose="00000400000000000000" pitchFamily="2" charset="-78"/>
              </a:rPr>
              <a:t>کشف پرتو زایی توسط هانری بکرل در سال 1896 و به صورت تصادفی در مطالعه بر کانی های اورانیم.</a:t>
            </a:r>
          </a:p>
          <a:p>
            <a:pPr algn="just" rtl="1" eaLnBrk="1" hangingPunct="1"/>
            <a:r>
              <a:rPr lang="fa-IR" altLang="en-US" smtClean="0">
                <a:cs typeface="B Nazanin" panose="00000400000000000000" pitchFamily="2" charset="-78"/>
              </a:rPr>
              <a:t>ماری و پیر کوری:</a:t>
            </a:r>
          </a:p>
          <a:p>
            <a:pPr algn="just" rtl="1" eaLnBrk="1" hangingPunct="1"/>
            <a:r>
              <a:rPr lang="fa-IR" altLang="en-US" smtClean="0">
                <a:cs typeface="B Nazanin" panose="00000400000000000000" pitchFamily="2" charset="-78"/>
              </a:rPr>
              <a:t>  برای اولین بار از کلمه رادیواکتیو و عمل پرتوزایی(رادیواکتیویته) استفاده کردند.</a:t>
            </a:r>
          </a:p>
          <a:p>
            <a:pPr algn="just" rtl="1" eaLnBrk="1" hangingPunct="1"/>
            <a:r>
              <a:rPr lang="fa-IR" altLang="en-US" smtClean="0">
                <a:cs typeface="B Nazanin" panose="00000400000000000000" pitchFamily="2" charset="-78"/>
              </a:rPr>
              <a:t>این دو پولونیم و رادیم را نیز کشف کردند.</a:t>
            </a:r>
          </a:p>
          <a:p>
            <a:pPr algn="just" rtl="1" eaLnBrk="1" hangingPunct="1"/>
            <a:r>
              <a:rPr lang="fa-IR" altLang="en-US" smtClean="0">
                <a:cs typeface="B Nazanin" panose="00000400000000000000" pitchFamily="2" charset="-78"/>
              </a:rPr>
              <a:t>ماری و پیر کوری با هم در سال 1903 نوبل شیمی گرفتند.</a:t>
            </a:r>
          </a:p>
          <a:p>
            <a:pPr algn="r" rtl="1" eaLnBrk="1" hangingPunct="1"/>
            <a:endParaRPr lang="en-US" altLang="en-US" smtClean="0">
              <a:cs typeface="B Nazanin" panose="00000400000000000000" pitchFamily="2" charset="-78"/>
            </a:endParaRPr>
          </a:p>
        </p:txBody>
      </p:sp>
      <p:sp>
        <p:nvSpPr>
          <p:cNvPr id="11981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B0E82DD6-C76B-4A74-9148-B36221E06057}" type="slidenum">
              <a:rPr lang="ar-SA" altLang="en-US" sz="1400">
                <a:solidFill>
                  <a:srgbClr val="FFFFFF"/>
                </a:solidFill>
                <a:cs typeface="Times New Roman" panose="02020603050405020304" pitchFamily="18" charset="0"/>
              </a:rPr>
              <a:pPr fontAlgn="base">
                <a:spcBef>
                  <a:spcPct val="0"/>
                </a:spcBef>
                <a:spcAft>
                  <a:spcPct val="0"/>
                </a:spcAft>
              </a:pPr>
              <a:t>11</a:t>
            </a:fld>
            <a:endParaRPr lang="en-US" altLang="en-US" sz="1400">
              <a:solidFill>
                <a:srgbClr val="FFFFFF"/>
              </a:solidFill>
              <a:cs typeface="Times New Roman" panose="02020603050405020304" pitchFamily="18" charset="0"/>
            </a:endParaRPr>
          </a:p>
        </p:txBody>
      </p:sp>
      <p:pic>
        <p:nvPicPr>
          <p:cNvPr id="1198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115889"/>
            <a:ext cx="180022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97700"/>
                  </a:outerShdw>
                </a:effectLst>
              </a14:hiddenEffects>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880621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50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633412"/>
          </a:xfrm>
        </p:spPr>
        <p:txBody>
          <a:bodyPr/>
          <a:lstStyle/>
          <a:p>
            <a:pPr algn="ctr" rtl="1" eaLnBrk="1" hangingPunct="1">
              <a:defRPr/>
            </a:pPr>
            <a:r>
              <a:rPr lang="fa-IR" b="1" dirty="0" smtClean="0">
                <a:cs typeface="B Nazanin" panose="00000400000000000000" pitchFamily="2" charset="-78"/>
              </a:rPr>
              <a:t>خواص مواد پرتوزا</a:t>
            </a:r>
            <a:endParaRPr lang="en-US" b="1" dirty="0">
              <a:cs typeface="B Nazanin" panose="00000400000000000000" pitchFamily="2" charset="-78"/>
            </a:endParaRPr>
          </a:p>
        </p:txBody>
      </p:sp>
      <p:sp>
        <p:nvSpPr>
          <p:cNvPr id="120835" name="Content Placeholder 2"/>
          <p:cNvSpPr>
            <a:spLocks noGrp="1"/>
          </p:cNvSpPr>
          <p:nvPr>
            <p:ph sz="quarter" idx="1"/>
          </p:nvPr>
        </p:nvSpPr>
        <p:spPr>
          <a:xfrm>
            <a:off x="1981200" y="1600201"/>
            <a:ext cx="8147050" cy="4873625"/>
          </a:xfrm>
        </p:spPr>
        <p:txBody>
          <a:bodyPr/>
          <a:lstStyle/>
          <a:p>
            <a:pPr marL="0" indent="0" algn="r" rtl="1" eaLnBrk="1" hangingPunct="1">
              <a:buNone/>
            </a:pPr>
            <a:r>
              <a:rPr lang="fa-IR" altLang="en-US" smtClean="0">
                <a:cs typeface="B Nazanin" panose="00000400000000000000" pitchFamily="2" charset="-78"/>
              </a:rPr>
              <a:t>1. پرتوزایی بدون محرک بیرونی و خود به خودی صورت می گیرد.</a:t>
            </a:r>
          </a:p>
          <a:p>
            <a:pPr marL="0" indent="0" algn="r" rtl="1" eaLnBrk="1" hangingPunct="1">
              <a:buNone/>
            </a:pPr>
            <a:r>
              <a:rPr lang="fa-IR" altLang="en-US" smtClean="0">
                <a:cs typeface="B Nazanin" panose="00000400000000000000" pitchFamily="2" charset="-78"/>
              </a:rPr>
              <a:t>2. ماهیت و سرعت پرتو های رادیو اکتیو با گذشت زمان تغییر نمی کند اما شدت تابش با گذشت زمان کمتر می شود.</a:t>
            </a:r>
          </a:p>
          <a:p>
            <a:pPr marL="0" indent="0" algn="r" rtl="1" eaLnBrk="1" hangingPunct="1">
              <a:buNone/>
            </a:pPr>
            <a:r>
              <a:rPr lang="fa-IR" altLang="en-US" smtClean="0">
                <a:cs typeface="B Nazanin" panose="00000400000000000000" pitchFamily="2" charset="-78"/>
              </a:rPr>
              <a:t>3. مقدار پرتو زایی به مقدار عنصر وابسته است نه نوع آن.</a:t>
            </a:r>
          </a:p>
          <a:p>
            <a:pPr marL="0" indent="0" algn="r" rtl="1" eaLnBrk="1" hangingPunct="1">
              <a:buNone/>
            </a:pPr>
            <a:r>
              <a:rPr lang="fa-IR" altLang="en-US" smtClean="0">
                <a:cs typeface="B Nazanin" panose="00000400000000000000" pitchFamily="2" charset="-78"/>
              </a:rPr>
              <a:t>4. دما تاثیری بر پرتو زایی ندارد.</a:t>
            </a:r>
          </a:p>
          <a:p>
            <a:pPr marL="0" indent="0" algn="r" rtl="1" eaLnBrk="1" hangingPunct="1">
              <a:buNone/>
            </a:pPr>
            <a:r>
              <a:rPr lang="fa-IR" altLang="en-US" smtClean="0">
                <a:cs typeface="B Nazanin" panose="00000400000000000000" pitchFamily="2" charset="-78"/>
              </a:rPr>
              <a:t>5. به مرور زمان از جرم ماده رادیواکتیو کاسته می شود.(نیمه عمر)</a:t>
            </a:r>
          </a:p>
          <a:p>
            <a:pPr marL="0" indent="0" algn="r" rtl="1" eaLnBrk="1" hangingPunct="1">
              <a:buNone/>
            </a:pPr>
            <a:r>
              <a:rPr lang="fa-IR" altLang="en-US" smtClean="0">
                <a:cs typeface="B Nazanin" panose="00000400000000000000" pitchFamily="2" charset="-78"/>
              </a:rPr>
              <a:t>6. مواد پرتوزا برای موجودات زنده مضر هستند(جهش های ژنتیکی،سوختگی بافت ها،مرگ)</a:t>
            </a:r>
          </a:p>
          <a:p>
            <a:pPr marL="0" indent="0" algn="r" rtl="1" eaLnBrk="1" hangingPunct="1">
              <a:buNone/>
            </a:pPr>
            <a:endParaRPr lang="en-US" altLang="en-US" smtClean="0">
              <a:cs typeface="B Nazanin" panose="00000400000000000000" pitchFamily="2" charset="-78"/>
            </a:endParaRPr>
          </a:p>
        </p:txBody>
      </p:sp>
      <p:sp>
        <p:nvSpPr>
          <p:cNvPr id="120836"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AACB97D3-81FD-4CBA-BD19-101685286383}" type="slidenum">
              <a:rPr lang="ar-SA" altLang="en-US" sz="1400">
                <a:solidFill>
                  <a:srgbClr val="FFFFFF"/>
                </a:solidFill>
                <a:cs typeface="Times New Roman" panose="02020603050405020304" pitchFamily="18" charset="0"/>
              </a:rPr>
              <a:pPr fontAlgn="base">
                <a:spcBef>
                  <a:spcPct val="0"/>
                </a:spcBef>
                <a:spcAft>
                  <a:spcPct val="0"/>
                </a:spcAft>
              </a:pPr>
              <a:t>12</a:t>
            </a:fld>
            <a:endParaRPr lang="en-US" altLang="en-US" sz="1400">
              <a:solidFill>
                <a:srgbClr val="FFFFFF"/>
              </a:solidFill>
              <a:cs typeface="Times New Roman" panose="02020603050405020304" pitchFamily="18"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49016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4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7467600" cy="777875"/>
          </a:xfrm>
        </p:spPr>
        <p:txBody>
          <a:bodyPr/>
          <a:lstStyle/>
          <a:p>
            <a:pPr algn="ctr" rtl="1" eaLnBrk="1" hangingPunct="1">
              <a:defRPr/>
            </a:pPr>
            <a:r>
              <a:rPr lang="fa-IR" b="1" dirty="0" smtClean="0">
                <a:cs typeface="B Nazanin" panose="00000400000000000000" pitchFamily="2" charset="-78"/>
              </a:rPr>
              <a:t>کاربرد های مفید مواد پرتوزا</a:t>
            </a:r>
            <a:endParaRPr lang="en-US" b="1" dirty="0">
              <a:cs typeface="B Nazanin" panose="00000400000000000000" pitchFamily="2" charset="-78"/>
            </a:endParaRPr>
          </a:p>
        </p:txBody>
      </p:sp>
      <p:sp>
        <p:nvSpPr>
          <p:cNvPr id="121859" name="Content Placeholder 2"/>
          <p:cNvSpPr>
            <a:spLocks noGrp="1"/>
          </p:cNvSpPr>
          <p:nvPr>
            <p:ph sz="quarter" idx="1"/>
          </p:nvPr>
        </p:nvSpPr>
        <p:spPr>
          <a:xfrm>
            <a:off x="1981201" y="1600201"/>
            <a:ext cx="8291513" cy="4873625"/>
          </a:xfrm>
        </p:spPr>
        <p:txBody>
          <a:bodyPr/>
          <a:lstStyle/>
          <a:p>
            <a:pPr marL="0" indent="0" algn="r" rtl="1" eaLnBrk="1" hangingPunct="1">
              <a:buNone/>
            </a:pPr>
            <a:r>
              <a:rPr lang="fa-IR" altLang="en-US" smtClean="0">
                <a:cs typeface="B Nazanin" panose="00000400000000000000" pitchFamily="2" charset="-78"/>
              </a:rPr>
              <a:t>1. ضد عفونی وسایل و تجهیزات پزشکی(پرتو دهی گاما)</a:t>
            </a:r>
          </a:p>
          <a:p>
            <a:pPr marL="0" indent="0" algn="r" rtl="1" eaLnBrk="1" hangingPunct="1">
              <a:buNone/>
            </a:pPr>
            <a:r>
              <a:rPr lang="fa-IR" altLang="en-US" smtClean="0">
                <a:cs typeface="B Nazanin" panose="00000400000000000000" pitchFamily="2" charset="-78"/>
              </a:rPr>
              <a:t>2. ایجاد جهش های مناسب ژنی در گیاهان برای تولید محصولات بهتر و بیشتر</a:t>
            </a:r>
          </a:p>
          <a:p>
            <a:pPr marL="0" indent="0" algn="r" rtl="1" eaLnBrk="1" hangingPunct="1">
              <a:buNone/>
            </a:pPr>
            <a:r>
              <a:rPr lang="fa-IR" altLang="en-US" smtClean="0">
                <a:cs typeface="B Nazanin" panose="00000400000000000000" pitchFamily="2" charset="-78"/>
              </a:rPr>
              <a:t>3. از بین بردن آفات کشاورزی از طریق کنترل جمعیت آنها</a:t>
            </a:r>
          </a:p>
          <a:p>
            <a:pPr marL="0" indent="0" algn="r" rtl="1" eaLnBrk="1" hangingPunct="1">
              <a:buNone/>
            </a:pPr>
            <a:r>
              <a:rPr lang="fa-IR" altLang="en-US" smtClean="0">
                <a:cs typeface="B Nazanin" panose="00000400000000000000" pitchFamily="2" charset="-78"/>
              </a:rPr>
              <a:t>4. افزایش ماندگاری محصولات کشاورزی</a:t>
            </a:r>
          </a:p>
          <a:p>
            <a:pPr marL="0" indent="0" algn="r" rtl="1" eaLnBrk="1" hangingPunct="1">
              <a:buNone/>
            </a:pPr>
            <a:r>
              <a:rPr lang="fa-IR" altLang="en-US" smtClean="0">
                <a:cs typeface="B Nazanin" panose="00000400000000000000" pitchFamily="2" charset="-78"/>
              </a:rPr>
              <a:t>5. استفاده از رادیودارو ها.</a:t>
            </a:r>
          </a:p>
          <a:p>
            <a:pPr marL="0" indent="0" algn="r" rtl="1" eaLnBrk="1" hangingPunct="1">
              <a:buNone/>
            </a:pPr>
            <a:endParaRPr lang="en-US" altLang="en-US" smtClean="0">
              <a:cs typeface="B Nazanin" panose="00000400000000000000" pitchFamily="2" charset="-78"/>
            </a:endParaRPr>
          </a:p>
        </p:txBody>
      </p:sp>
      <p:sp>
        <p:nvSpPr>
          <p:cNvPr id="12186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608068D4-4A79-4B70-B2EF-4EF24B887F7C}" type="slidenum">
              <a:rPr lang="ar-SA" altLang="en-US" sz="1400">
                <a:solidFill>
                  <a:srgbClr val="FFFFFF"/>
                </a:solidFill>
                <a:cs typeface="Times New Roman" panose="02020603050405020304" pitchFamily="18" charset="0"/>
              </a:rPr>
              <a:pPr fontAlgn="base">
                <a:spcBef>
                  <a:spcPct val="0"/>
                </a:spcBef>
                <a:spcAft>
                  <a:spcPct val="0"/>
                </a:spcAft>
              </a:pPr>
              <a:t>13</a:t>
            </a:fld>
            <a:endParaRPr lang="en-US" altLang="en-US" sz="1400">
              <a:solidFill>
                <a:srgbClr val="FFFFFF"/>
              </a:solidFill>
              <a:cs typeface="Times New Roman" panose="02020603050405020304" pitchFamily="18"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1690112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2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7467600" cy="777875"/>
          </a:xfrm>
        </p:spPr>
        <p:txBody>
          <a:bodyPr/>
          <a:lstStyle/>
          <a:p>
            <a:pPr algn="ctr" rtl="1" eaLnBrk="1" hangingPunct="1">
              <a:defRPr/>
            </a:pPr>
            <a:r>
              <a:rPr lang="fa-IR" b="1" dirty="0" smtClean="0"/>
              <a:t>کشف ماهیت پرتو های رادیواکتیو</a:t>
            </a:r>
            <a:endParaRPr lang="en-US" b="1" dirty="0"/>
          </a:p>
        </p:txBody>
      </p:sp>
      <p:sp>
        <p:nvSpPr>
          <p:cNvPr id="3" name="Content Placeholder 2"/>
          <p:cNvSpPr>
            <a:spLocks noGrp="1"/>
          </p:cNvSpPr>
          <p:nvPr>
            <p:ph sz="quarter" idx="1"/>
          </p:nvPr>
        </p:nvSpPr>
        <p:spPr>
          <a:xfrm>
            <a:off x="1774825" y="1268414"/>
            <a:ext cx="7970838" cy="4873625"/>
          </a:xfrm>
        </p:spPr>
        <p:txBody>
          <a:bodyPr/>
          <a:lstStyle/>
          <a:p>
            <a:pPr algn="r" rtl="1" eaLnBrk="1" hangingPunct="1">
              <a:defRPr/>
            </a:pPr>
            <a:r>
              <a:rPr lang="fa-IR" dirty="0" smtClean="0">
                <a:cs typeface="B Nazanin" panose="00000400000000000000" pitchFamily="2" charset="-78"/>
              </a:rPr>
              <a:t>{رادرفورد-سادی}نوبل 1908 فیزیک</a:t>
            </a:r>
          </a:p>
          <a:p>
            <a:pPr algn="r" rtl="1" eaLnBrk="1" hangingPunct="1">
              <a:defRPr/>
            </a:pPr>
            <a:endParaRPr lang="fa-IR" dirty="0">
              <a:cs typeface="B Nazanin" panose="00000400000000000000" pitchFamily="2" charset="-78"/>
            </a:endParaRPr>
          </a:p>
          <a:p>
            <a:pPr algn="r" rtl="1" eaLnBrk="1" hangingPunct="1">
              <a:defRPr/>
            </a:pPr>
            <a:endParaRPr lang="fa-IR" dirty="0" smtClean="0">
              <a:cs typeface="B Nazanin" panose="00000400000000000000" pitchFamily="2" charset="-78"/>
            </a:endParaRPr>
          </a:p>
          <a:p>
            <a:pPr algn="r" rtl="1" eaLnBrk="1" hangingPunct="1">
              <a:defRPr/>
            </a:pPr>
            <a:endParaRPr lang="fa-IR" dirty="0">
              <a:cs typeface="B Nazanin" panose="00000400000000000000" pitchFamily="2" charset="-78"/>
            </a:endParaRPr>
          </a:p>
          <a:p>
            <a:pPr algn="r" rtl="1" eaLnBrk="1" hangingPunct="1">
              <a:defRPr/>
            </a:pPr>
            <a:endParaRPr lang="fa-IR" dirty="0" smtClean="0">
              <a:cs typeface="B Nazanin" panose="00000400000000000000" pitchFamily="2" charset="-78"/>
            </a:endParaRPr>
          </a:p>
          <a:p>
            <a:pPr algn="r" rtl="1" eaLnBrk="1" hangingPunct="1">
              <a:defRPr/>
            </a:pPr>
            <a:endParaRPr lang="fa-IR" dirty="0">
              <a:cs typeface="B Nazanin" panose="00000400000000000000" pitchFamily="2" charset="-78"/>
            </a:endParaRPr>
          </a:p>
          <a:p>
            <a:pPr algn="r" rtl="1" eaLnBrk="1" hangingPunct="1">
              <a:defRPr/>
            </a:pPr>
            <a:endParaRPr lang="fa-IR" dirty="0" smtClean="0">
              <a:cs typeface="B Nazanin" panose="00000400000000000000" pitchFamily="2" charset="-78"/>
            </a:endParaRPr>
          </a:p>
          <a:p>
            <a:pPr algn="r" rtl="1" eaLnBrk="1" hangingPunct="1">
              <a:defRPr/>
            </a:pPr>
            <a:r>
              <a:rPr lang="fa-IR" dirty="0" smtClean="0">
                <a:cs typeface="B Nazanin" panose="00000400000000000000" pitchFamily="2" charset="-78"/>
              </a:rPr>
              <a:t> پرتوآلفا</a:t>
            </a:r>
            <a:r>
              <a:rPr lang="en-US" dirty="0" smtClean="0">
                <a:cs typeface="B Nazanin" panose="00000400000000000000" pitchFamily="2" charset="-78"/>
              </a:rPr>
              <a:t>(</a:t>
            </a:r>
            <a:r>
              <a:rPr lang="el-GR" dirty="0" smtClean="0">
                <a:cs typeface="B Nazanin" panose="00000400000000000000" pitchFamily="2" charset="-78"/>
              </a:rPr>
              <a:t>α) : </a:t>
            </a:r>
            <a:r>
              <a:rPr lang="fa-IR" dirty="0" smtClean="0">
                <a:cs typeface="B Nazanin" panose="00000400000000000000" pitchFamily="2" charset="-78"/>
              </a:rPr>
              <a:t>از جنس </a:t>
            </a:r>
            <a:r>
              <a:rPr lang="en-US" dirty="0" smtClean="0">
                <a:cs typeface="B Nazanin" panose="00000400000000000000" pitchFamily="2" charset="-78"/>
              </a:rPr>
              <a:t>He</a:t>
            </a:r>
            <a:r>
              <a:rPr lang="en-US" baseline="30000" dirty="0" smtClean="0">
                <a:cs typeface="B Nazanin" panose="00000400000000000000" pitchFamily="2" charset="-78"/>
              </a:rPr>
              <a:t>2+  </a:t>
            </a:r>
            <a:r>
              <a:rPr lang="fa-IR" dirty="0" smtClean="0">
                <a:cs typeface="B Nazanin" panose="00000400000000000000" pitchFamily="2" charset="-78"/>
              </a:rPr>
              <a:t>با قدرت یونی کردن زیاد و قدرت نفوذ کم. </a:t>
            </a:r>
          </a:p>
          <a:p>
            <a:pPr algn="r" rtl="1" eaLnBrk="1" hangingPunct="1">
              <a:defRPr/>
            </a:pPr>
            <a:r>
              <a:rPr lang="fa-IR" dirty="0" smtClean="0">
                <a:cs typeface="B Nazanin" panose="00000400000000000000" pitchFamily="2" charset="-78"/>
              </a:rPr>
              <a:t> پرتو بتا</a:t>
            </a:r>
            <a:r>
              <a:rPr lang="en-US" dirty="0" smtClean="0">
                <a:cs typeface="B Nazanin" panose="00000400000000000000" pitchFamily="2" charset="-78"/>
              </a:rPr>
              <a:t>(</a:t>
            </a:r>
            <a:r>
              <a:rPr lang="el-GR" dirty="0" smtClean="0">
                <a:cs typeface="B Nazanin" panose="00000400000000000000" pitchFamily="2" charset="-78"/>
              </a:rPr>
              <a:t>β) : </a:t>
            </a:r>
            <a:r>
              <a:rPr lang="fa-IR" dirty="0" smtClean="0">
                <a:cs typeface="B Nazanin" panose="00000400000000000000" pitchFamily="2" charset="-78"/>
              </a:rPr>
              <a:t>از جنس الکترونهای پر انرژی با قدرت یونی کردن کم و قدرت نفوذ زیاد.</a:t>
            </a:r>
          </a:p>
          <a:p>
            <a:pPr algn="r" rtl="1" eaLnBrk="1" hangingPunct="1">
              <a:defRPr/>
            </a:pPr>
            <a:r>
              <a:rPr lang="fa-IR" dirty="0" smtClean="0">
                <a:cs typeface="B Nazanin" panose="00000400000000000000" pitchFamily="2" charset="-78"/>
              </a:rPr>
              <a:t> پرتو گاما</a:t>
            </a:r>
            <a:r>
              <a:rPr lang="en-US" dirty="0" smtClean="0">
                <a:cs typeface="B Nazanin" panose="00000400000000000000" pitchFamily="2" charset="-78"/>
              </a:rPr>
              <a:t>(</a:t>
            </a:r>
            <a:r>
              <a:rPr lang="el-GR" dirty="0" smtClean="0">
                <a:cs typeface="B Nazanin" panose="00000400000000000000" pitchFamily="2" charset="-78"/>
              </a:rPr>
              <a:t>γ) : </a:t>
            </a:r>
            <a:r>
              <a:rPr lang="fa-IR" dirty="0" smtClean="0">
                <a:cs typeface="B Nazanin" panose="00000400000000000000" pitchFamily="2" charset="-78"/>
              </a:rPr>
              <a:t>از جنس امواج الکترو مغناطیس با قدرت نفوذ وانرژی زیاد.</a:t>
            </a:r>
          </a:p>
          <a:p>
            <a:pPr algn="r" rtl="1" eaLnBrk="1" hangingPunct="1">
              <a:defRPr/>
            </a:pPr>
            <a:endParaRPr lang="fa-IR" dirty="0" smtClean="0">
              <a:cs typeface="B Nazanin" panose="00000400000000000000" pitchFamily="2" charset="-78"/>
            </a:endParaRPr>
          </a:p>
          <a:p>
            <a:pPr algn="r" rtl="1" eaLnBrk="1" hangingPunct="1">
              <a:defRPr/>
            </a:pPr>
            <a:endParaRPr lang="fa-IR" dirty="0" smtClean="0">
              <a:cs typeface="B Nazanin" panose="00000400000000000000" pitchFamily="2" charset="-78"/>
            </a:endParaRPr>
          </a:p>
          <a:p>
            <a:pPr marL="0" indent="0" algn="r" rtl="1" eaLnBrk="1" hangingPunct="1">
              <a:buNone/>
              <a:defRPr/>
            </a:pPr>
            <a:endParaRPr lang="fa-IR" dirty="0">
              <a:cs typeface="B Nazanin" panose="00000400000000000000" pitchFamily="2" charset="-78"/>
            </a:endParaRPr>
          </a:p>
          <a:p>
            <a:pPr marL="0" indent="0" algn="r" rtl="1" eaLnBrk="1" hangingPunct="1">
              <a:buNone/>
              <a:defRPr/>
            </a:pPr>
            <a:endParaRPr lang="fa-IR" dirty="0" smtClean="0">
              <a:cs typeface="B Nazanin" panose="00000400000000000000" pitchFamily="2" charset="-78"/>
            </a:endParaRPr>
          </a:p>
          <a:p>
            <a:pPr marL="0" indent="0" algn="r" rtl="1" eaLnBrk="1" hangingPunct="1">
              <a:buNone/>
              <a:defRPr/>
            </a:pPr>
            <a:endParaRPr lang="fa-IR" dirty="0">
              <a:cs typeface="B Nazanin" panose="00000400000000000000" pitchFamily="2" charset="-78"/>
            </a:endParaRPr>
          </a:p>
          <a:p>
            <a:pPr marL="0" indent="0" algn="r" rtl="1" eaLnBrk="1" hangingPunct="1">
              <a:buNone/>
              <a:defRPr/>
            </a:pPr>
            <a:endParaRPr lang="fa-IR" dirty="0" smtClean="0">
              <a:cs typeface="B Nazanin" panose="00000400000000000000" pitchFamily="2" charset="-78"/>
            </a:endParaRPr>
          </a:p>
          <a:p>
            <a:pPr algn="r" rtl="1" eaLnBrk="1" hangingPunct="1">
              <a:defRPr/>
            </a:pPr>
            <a:endParaRPr lang="en-US" dirty="0">
              <a:cs typeface="B Nazanin" panose="00000400000000000000" pitchFamily="2" charset="-78"/>
            </a:endParaRPr>
          </a:p>
        </p:txBody>
      </p:sp>
      <p:sp>
        <p:nvSpPr>
          <p:cNvPr id="12288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77470167-29A9-4E7A-A44B-D8B8788B094C}" type="slidenum">
              <a:rPr lang="ar-SA" altLang="en-US" sz="1400">
                <a:solidFill>
                  <a:srgbClr val="FFFFFF"/>
                </a:solidFill>
                <a:cs typeface="Times New Roman" panose="02020603050405020304" pitchFamily="18" charset="0"/>
              </a:rPr>
              <a:pPr fontAlgn="base">
                <a:spcBef>
                  <a:spcPct val="0"/>
                </a:spcBef>
                <a:spcAft>
                  <a:spcPct val="0"/>
                </a:spcAft>
              </a:pPr>
              <a:t>14</a:t>
            </a:fld>
            <a:endParaRPr lang="en-US" altLang="en-US" sz="1400">
              <a:solidFill>
                <a:srgbClr val="FFFFFF"/>
              </a:solidFill>
              <a:cs typeface="Times New Roman" panose="02020603050405020304" pitchFamily="18" charset="0"/>
            </a:endParaRPr>
          </a:p>
        </p:txBody>
      </p:sp>
      <p:pic>
        <p:nvPicPr>
          <p:cNvPr id="472066" name="Picture 2"/>
          <p:cNvPicPr>
            <a:picLocks noChangeAspect="1" noChangeArrowheads="1"/>
          </p:cNvPicPr>
          <p:nvPr/>
        </p:nvPicPr>
        <p:blipFill rotWithShape="1">
          <a:blip r:embed="rId4"/>
          <a:srcRect l="39236"/>
          <a:stretch/>
        </p:blipFill>
        <p:spPr bwMode="auto">
          <a:xfrm>
            <a:off x="4656138" y="1844675"/>
            <a:ext cx="4419600" cy="210343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448797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35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703389" y="115889"/>
            <a:ext cx="8435975" cy="5318125"/>
          </a:xfrm>
        </p:spPr>
        <p:txBody>
          <a:bodyPr/>
          <a:lstStyle/>
          <a:p>
            <a:pPr algn="r" rtl="1" eaLnBrk="1" hangingPunct="1">
              <a:defRPr/>
            </a:pPr>
            <a:r>
              <a:rPr lang="fa-IR" dirty="0" smtClean="0">
                <a:cs typeface="B Nazanin" panose="00000400000000000000" pitchFamily="2" charset="-78"/>
              </a:rPr>
              <a:t>میزان انحراف در میدان الکتریکی:</a:t>
            </a:r>
          </a:p>
          <a:p>
            <a:pPr marL="0" indent="0" algn="r" rtl="1" eaLnBrk="1" hangingPunct="1">
              <a:buNone/>
              <a:defRPr/>
            </a:pPr>
            <a:r>
              <a:rPr lang="fa-IR" dirty="0" smtClean="0">
                <a:cs typeface="B Nazanin" panose="00000400000000000000" pitchFamily="2" charset="-78"/>
              </a:rPr>
              <a:t>بتا&gt;آلفا&gt;گاما</a:t>
            </a:r>
          </a:p>
          <a:p>
            <a:pPr marL="0" indent="0" algn="r" rtl="1" eaLnBrk="1" hangingPunct="1">
              <a:buNone/>
              <a:defRPr/>
            </a:pPr>
            <a:endParaRPr lang="fa-IR" dirty="0">
              <a:cs typeface="B Nazanin" panose="00000400000000000000" pitchFamily="2" charset="-78"/>
            </a:endParaRPr>
          </a:p>
          <a:p>
            <a:pPr marL="0" indent="0" algn="r" rtl="1" eaLnBrk="1" hangingPunct="1">
              <a:buNone/>
              <a:defRPr/>
            </a:pPr>
            <a:endParaRPr lang="fa-IR" dirty="0" smtClean="0">
              <a:cs typeface="B Nazanin" panose="00000400000000000000" pitchFamily="2" charset="-78"/>
            </a:endParaRPr>
          </a:p>
          <a:p>
            <a:pPr marL="0" indent="0" algn="r" rtl="1" eaLnBrk="1" hangingPunct="1">
              <a:buNone/>
              <a:defRPr/>
            </a:pPr>
            <a:endParaRPr lang="fa-IR" dirty="0">
              <a:cs typeface="B Nazanin" panose="00000400000000000000" pitchFamily="2" charset="-78"/>
            </a:endParaRPr>
          </a:p>
          <a:p>
            <a:pPr marL="0" indent="0" algn="r" rtl="1" eaLnBrk="1" hangingPunct="1">
              <a:buNone/>
              <a:defRPr/>
            </a:pPr>
            <a:endParaRPr lang="fa-IR" dirty="0" smtClean="0">
              <a:cs typeface="B Nazanin" panose="00000400000000000000" pitchFamily="2" charset="-78"/>
            </a:endParaRPr>
          </a:p>
          <a:p>
            <a:pPr marL="0" indent="0" algn="r" rtl="1" eaLnBrk="1" hangingPunct="1">
              <a:buNone/>
              <a:defRPr/>
            </a:pPr>
            <a:endParaRPr lang="fa-IR" dirty="0">
              <a:cs typeface="B Nazanin" panose="00000400000000000000" pitchFamily="2" charset="-78"/>
            </a:endParaRPr>
          </a:p>
          <a:p>
            <a:pPr marL="0" indent="0" algn="r" rtl="1" eaLnBrk="1" hangingPunct="1">
              <a:buNone/>
              <a:defRPr/>
            </a:pPr>
            <a:endParaRPr lang="fa-IR" dirty="0" smtClean="0">
              <a:cs typeface="B Nazanin" panose="00000400000000000000" pitchFamily="2" charset="-78"/>
            </a:endParaRPr>
          </a:p>
          <a:p>
            <a:pPr marL="0" indent="0" algn="r" rtl="1" eaLnBrk="1" hangingPunct="1">
              <a:buNone/>
              <a:defRPr/>
            </a:pPr>
            <a:endParaRPr lang="fa-IR" dirty="0">
              <a:cs typeface="B Nazanin" panose="00000400000000000000" pitchFamily="2" charset="-78"/>
            </a:endParaRPr>
          </a:p>
          <a:p>
            <a:pPr marL="0" indent="0" algn="r" rtl="1" eaLnBrk="1" hangingPunct="1">
              <a:buNone/>
              <a:defRPr/>
            </a:pPr>
            <a:endParaRPr lang="fa-IR" dirty="0" smtClean="0">
              <a:cs typeface="B Nazanin" panose="00000400000000000000" pitchFamily="2" charset="-78"/>
            </a:endParaRPr>
          </a:p>
          <a:p>
            <a:pPr marL="0" indent="0" algn="r" rtl="1" eaLnBrk="1" hangingPunct="1">
              <a:buNone/>
              <a:defRPr/>
            </a:pPr>
            <a:endParaRPr lang="fa-IR" dirty="0" smtClean="0">
              <a:cs typeface="B Nazanin" panose="00000400000000000000" pitchFamily="2" charset="-78"/>
            </a:endParaRPr>
          </a:p>
          <a:p>
            <a:pPr algn="r" rtl="1" eaLnBrk="1" hangingPunct="1">
              <a:defRPr/>
            </a:pPr>
            <a:r>
              <a:rPr lang="fa-IR" dirty="0" smtClean="0">
                <a:cs typeface="B Nazanin" panose="00000400000000000000" pitchFamily="2" charset="-78"/>
              </a:rPr>
              <a:t>مساله: گونه های زیر را بر اساس انحراف در میدان الکتریکی مرتب کنید.</a:t>
            </a:r>
          </a:p>
          <a:p>
            <a:pPr marL="0" indent="0" rtl="1" eaLnBrk="1" hangingPunct="1">
              <a:buNone/>
              <a:defRPr/>
            </a:pPr>
            <a:r>
              <a:rPr lang="en-US" baseline="30000" dirty="0" smtClean="0">
                <a:cs typeface="B Nazanin" panose="00000400000000000000" pitchFamily="2" charset="-78"/>
              </a:rPr>
              <a:t>26</a:t>
            </a:r>
            <a:r>
              <a:rPr lang="en-US" dirty="0" smtClean="0">
                <a:cs typeface="B Nazanin" panose="00000400000000000000" pitchFamily="2" charset="-78"/>
              </a:rPr>
              <a:t>A</a:t>
            </a:r>
            <a:r>
              <a:rPr lang="en-US" baseline="30000" dirty="0" smtClean="0">
                <a:cs typeface="B Nazanin" panose="00000400000000000000" pitchFamily="2" charset="-78"/>
              </a:rPr>
              <a:t>2-</a:t>
            </a:r>
            <a:r>
              <a:rPr lang="en-US" dirty="0" smtClean="0">
                <a:cs typeface="B Nazanin" panose="00000400000000000000" pitchFamily="2" charset="-78"/>
              </a:rPr>
              <a:t> , </a:t>
            </a:r>
            <a:r>
              <a:rPr lang="en-US" baseline="30000" dirty="0" smtClean="0">
                <a:cs typeface="B Nazanin" panose="00000400000000000000" pitchFamily="2" charset="-78"/>
              </a:rPr>
              <a:t>12</a:t>
            </a:r>
            <a:r>
              <a:rPr lang="en-US" dirty="0" smtClean="0">
                <a:cs typeface="B Nazanin" panose="00000400000000000000" pitchFamily="2" charset="-78"/>
              </a:rPr>
              <a:t>B</a:t>
            </a:r>
            <a:r>
              <a:rPr lang="en-US" baseline="30000" dirty="0" smtClean="0">
                <a:cs typeface="B Nazanin" panose="00000400000000000000" pitchFamily="2" charset="-78"/>
              </a:rPr>
              <a:t>+</a:t>
            </a:r>
            <a:r>
              <a:rPr lang="en-US" dirty="0" smtClean="0">
                <a:cs typeface="B Nazanin" panose="00000400000000000000" pitchFamily="2" charset="-78"/>
              </a:rPr>
              <a:t> , </a:t>
            </a:r>
            <a:r>
              <a:rPr lang="en-US" baseline="30000" dirty="0" smtClean="0">
                <a:cs typeface="B Nazanin" panose="00000400000000000000" pitchFamily="2" charset="-78"/>
              </a:rPr>
              <a:t>17</a:t>
            </a:r>
            <a:r>
              <a:rPr lang="en-US" dirty="0" smtClean="0">
                <a:cs typeface="B Nazanin" panose="00000400000000000000" pitchFamily="2" charset="-78"/>
              </a:rPr>
              <a:t>C</a:t>
            </a:r>
            <a:r>
              <a:rPr lang="en-US" baseline="30000" dirty="0" smtClean="0">
                <a:cs typeface="B Nazanin" panose="00000400000000000000" pitchFamily="2" charset="-78"/>
              </a:rPr>
              <a:t>-</a:t>
            </a:r>
            <a:r>
              <a:rPr lang="en-US" dirty="0" smtClean="0">
                <a:cs typeface="B Nazanin" panose="00000400000000000000" pitchFamily="2" charset="-78"/>
              </a:rPr>
              <a:t> </a:t>
            </a:r>
          </a:p>
          <a:p>
            <a:pPr algn="r" rtl="1" eaLnBrk="1" hangingPunct="1">
              <a:defRPr/>
            </a:pPr>
            <a:endParaRPr lang="en-US" dirty="0">
              <a:cs typeface="B Nazanin" panose="00000400000000000000" pitchFamily="2" charset="-78"/>
            </a:endParaRPr>
          </a:p>
        </p:txBody>
      </p:sp>
      <p:sp>
        <p:nvSpPr>
          <p:cNvPr id="12390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66C70F48-3B8C-4788-B248-645C15B6325C}" type="slidenum">
              <a:rPr lang="ar-SA" altLang="en-US" sz="1400">
                <a:solidFill>
                  <a:srgbClr val="FFFFFF"/>
                </a:solidFill>
                <a:cs typeface="Times New Roman" panose="02020603050405020304" pitchFamily="18" charset="0"/>
              </a:rPr>
              <a:pPr fontAlgn="base">
                <a:spcBef>
                  <a:spcPct val="0"/>
                </a:spcBef>
                <a:spcAft>
                  <a:spcPct val="0"/>
                </a:spcAft>
              </a:pPr>
              <a:t>15</a:t>
            </a:fld>
            <a:endParaRPr lang="en-US" altLang="en-US" sz="1400">
              <a:solidFill>
                <a:srgbClr val="FFFFFF"/>
              </a:solidFill>
              <a:cs typeface="Times New Roman" panose="02020603050405020304" pitchFamily="18" charset="0"/>
            </a:endParaRPr>
          </a:p>
        </p:txBody>
      </p:sp>
      <p:pic>
        <p:nvPicPr>
          <p:cNvPr id="123908" name="Picture 4" descr="C:\Users\Sajjad\Desktop\ph32-A1.gif"/>
          <p:cNvPicPr>
            <a:picLocks noChangeAspect="1" noChangeArrowheads="1"/>
          </p:cNvPicPr>
          <p:nvPr/>
        </p:nvPicPr>
        <p:blipFill>
          <a:blip r:embed="rId4">
            <a:extLst>
              <a:ext uri="{28A0092B-C50C-407E-A947-70E740481C1C}">
                <a14:useLocalDpi xmlns:a14="http://schemas.microsoft.com/office/drawing/2010/main" val="0"/>
              </a:ext>
            </a:extLst>
          </a:blip>
          <a:srcRect t="46007"/>
          <a:stretch>
            <a:fillRect/>
          </a:stretch>
        </p:blipFill>
        <p:spPr bwMode="auto">
          <a:xfrm>
            <a:off x="1863725" y="1052513"/>
            <a:ext cx="7856538"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27648" y="908720"/>
            <a:ext cx="609600" cy="609600"/>
          </a:xfrm>
          <a:prstGeom prst="rect">
            <a:avLst/>
          </a:prstGeom>
        </p:spPr>
      </p:pic>
    </p:spTree>
    <p:extLst>
      <p:ext uri="{BB962C8B-B14F-4D97-AF65-F5344CB8AC3E}">
        <p14:creationId xmlns:p14="http://schemas.microsoft.com/office/powerpoint/2010/main" val="13024132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2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4583114" y="277813"/>
            <a:ext cx="4249737" cy="927100"/>
          </a:xfrm>
        </p:spPr>
        <p:txBody>
          <a:bodyPr>
            <a:normAutofit fontScale="90000"/>
          </a:bodyPr>
          <a:lstStyle/>
          <a:p>
            <a:pPr eaLnBrk="1" fontAlgn="auto" hangingPunct="1">
              <a:spcAft>
                <a:spcPts val="0"/>
              </a:spcAft>
              <a:defRPr/>
            </a:pPr>
            <a:r>
              <a:rPr lang="fa-IR" altLang="en-US" sz="5700" dirty="0">
                <a:latin typeface="Britannic Bold" pitchFamily="34" charset="0"/>
                <a:cs typeface="B Nazanin" panose="00000400000000000000" pitchFamily="2" charset="-78"/>
              </a:rPr>
              <a:t>نفوذ پذیری پرتو ها</a:t>
            </a:r>
            <a:endParaRPr lang="en-US" altLang="en-US" sz="5700" dirty="0">
              <a:latin typeface="Britannic Bold" pitchFamily="34" charset="0"/>
              <a:cs typeface="B Nazanin" panose="00000400000000000000" pitchFamily="2" charset="-78"/>
            </a:endParaRPr>
          </a:p>
        </p:txBody>
      </p:sp>
      <p:sp>
        <p:nvSpPr>
          <p:cNvPr id="430084" name="Text Box 4"/>
          <p:cNvSpPr txBox="1">
            <a:spLocks noChangeArrowheads="1"/>
          </p:cNvSpPr>
          <p:nvPr/>
        </p:nvSpPr>
        <p:spPr bwMode="auto">
          <a:xfrm>
            <a:off x="1919289" y="1268414"/>
            <a:ext cx="1152525"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50000"/>
              </a:spcBef>
              <a:spcAft>
                <a:spcPct val="0"/>
              </a:spcAft>
            </a:pPr>
            <a:r>
              <a:rPr lang="en-GB" altLang="en-US" sz="10600">
                <a:solidFill>
                  <a:srgbClr val="FF0066"/>
                </a:solidFill>
                <a:latin typeface="Symbol" panose="05050102010706020507" pitchFamily="18" charset="2"/>
                <a:cs typeface="Arial" panose="020B0604020202020204" pitchFamily="34" charset="0"/>
              </a:rPr>
              <a:t>a</a:t>
            </a:r>
            <a:r>
              <a:rPr lang="en-GB" altLang="en-US" sz="2800">
                <a:solidFill>
                  <a:srgbClr val="FF0066"/>
                </a:solidFill>
                <a:latin typeface="Symbol" panose="05050102010706020507" pitchFamily="18" charset="2"/>
                <a:cs typeface="Arial" panose="020B0604020202020204" pitchFamily="34" charset="0"/>
              </a:rPr>
              <a:t> </a:t>
            </a:r>
          </a:p>
          <a:p>
            <a:pPr fontAlgn="base">
              <a:spcBef>
                <a:spcPct val="50000"/>
              </a:spcBef>
              <a:spcAft>
                <a:spcPct val="0"/>
              </a:spcAft>
            </a:pPr>
            <a:r>
              <a:rPr lang="en-GB" altLang="en-US" sz="2400">
                <a:solidFill>
                  <a:srgbClr val="FF0066"/>
                </a:solidFill>
                <a:latin typeface="Comic Sans MS" panose="030F0702030302020204" pitchFamily="66" charset="0"/>
                <a:cs typeface="Arial" panose="020B0604020202020204" pitchFamily="34" charset="0"/>
              </a:rPr>
              <a:t> alpha</a:t>
            </a:r>
            <a:endParaRPr lang="en-US" altLang="en-US" sz="9600">
              <a:solidFill>
                <a:srgbClr val="FF0066"/>
              </a:solidFill>
              <a:latin typeface="Symbol" panose="05050102010706020507" pitchFamily="18" charset="2"/>
              <a:cs typeface="Arial" panose="020B0604020202020204" pitchFamily="34" charset="0"/>
            </a:endParaRPr>
          </a:p>
        </p:txBody>
      </p:sp>
      <p:sp>
        <p:nvSpPr>
          <p:cNvPr id="430085" name="Text Box 5"/>
          <p:cNvSpPr txBox="1">
            <a:spLocks noChangeArrowheads="1"/>
          </p:cNvSpPr>
          <p:nvPr/>
        </p:nvSpPr>
        <p:spPr bwMode="auto">
          <a:xfrm>
            <a:off x="1992314" y="3213100"/>
            <a:ext cx="115093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50000"/>
              </a:spcBef>
              <a:spcAft>
                <a:spcPct val="0"/>
              </a:spcAft>
            </a:pPr>
            <a:r>
              <a:rPr lang="en-GB" altLang="en-US" sz="8800">
                <a:solidFill>
                  <a:srgbClr val="33CC33"/>
                </a:solidFill>
                <a:latin typeface="Symbol" panose="05050102010706020507" pitchFamily="18" charset="2"/>
                <a:cs typeface="Arial" panose="020B0604020202020204" pitchFamily="34" charset="0"/>
              </a:rPr>
              <a:t>b</a:t>
            </a:r>
          </a:p>
          <a:p>
            <a:pPr fontAlgn="base">
              <a:spcBef>
                <a:spcPct val="50000"/>
              </a:spcBef>
              <a:spcAft>
                <a:spcPct val="0"/>
              </a:spcAft>
            </a:pPr>
            <a:r>
              <a:rPr lang="en-GB" altLang="en-US" sz="2400">
                <a:solidFill>
                  <a:srgbClr val="33CC33"/>
                </a:solidFill>
                <a:latin typeface="Comic Sans MS" panose="030F0702030302020204" pitchFamily="66" charset="0"/>
                <a:cs typeface="Arial" panose="020B0604020202020204" pitchFamily="34" charset="0"/>
              </a:rPr>
              <a:t>beta</a:t>
            </a:r>
            <a:endParaRPr lang="en-US" altLang="en-US" sz="2400">
              <a:solidFill>
                <a:srgbClr val="33CC33"/>
              </a:solidFill>
              <a:latin typeface="Comic Sans MS" panose="030F0702030302020204" pitchFamily="66" charset="0"/>
              <a:cs typeface="Arial" panose="020B0604020202020204" pitchFamily="34" charset="0"/>
            </a:endParaRPr>
          </a:p>
        </p:txBody>
      </p:sp>
      <p:sp>
        <p:nvSpPr>
          <p:cNvPr id="430086" name="Text Box 6"/>
          <p:cNvSpPr txBox="1">
            <a:spLocks noChangeArrowheads="1"/>
          </p:cNvSpPr>
          <p:nvPr/>
        </p:nvSpPr>
        <p:spPr bwMode="auto">
          <a:xfrm>
            <a:off x="1992314" y="4602164"/>
            <a:ext cx="1368425"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50000"/>
              </a:spcBef>
              <a:spcAft>
                <a:spcPct val="0"/>
              </a:spcAft>
            </a:pPr>
            <a:r>
              <a:rPr lang="en-GB" altLang="en-US" sz="10600">
                <a:solidFill>
                  <a:srgbClr val="E68200"/>
                </a:solidFill>
                <a:latin typeface="Symbol" panose="05050102010706020507" pitchFamily="18" charset="2"/>
                <a:cs typeface="Arial" panose="020B0604020202020204" pitchFamily="34" charset="0"/>
              </a:rPr>
              <a:t>g</a:t>
            </a:r>
          </a:p>
          <a:p>
            <a:pPr fontAlgn="base">
              <a:spcBef>
                <a:spcPct val="50000"/>
              </a:spcBef>
              <a:spcAft>
                <a:spcPct val="0"/>
              </a:spcAft>
            </a:pPr>
            <a:r>
              <a:rPr lang="en-GB" altLang="en-US" sz="2400">
                <a:solidFill>
                  <a:srgbClr val="E68200"/>
                </a:solidFill>
                <a:latin typeface="Comic Sans MS" panose="030F0702030302020204" pitchFamily="66" charset="0"/>
                <a:cs typeface="Arial" panose="020B0604020202020204" pitchFamily="34" charset="0"/>
              </a:rPr>
              <a:t> gamma</a:t>
            </a:r>
            <a:endParaRPr lang="en-US" altLang="en-US" sz="10600">
              <a:solidFill>
                <a:srgbClr val="E68200"/>
              </a:solidFill>
              <a:latin typeface="Symbol" panose="05050102010706020507" pitchFamily="18" charset="2"/>
              <a:cs typeface="Arial" panose="020B0604020202020204" pitchFamily="34" charset="0"/>
            </a:endParaRPr>
          </a:p>
        </p:txBody>
      </p:sp>
      <p:sp>
        <p:nvSpPr>
          <p:cNvPr id="430087" name="Rectangle 7"/>
          <p:cNvSpPr>
            <a:spLocks noChangeArrowheads="1"/>
          </p:cNvSpPr>
          <p:nvPr/>
        </p:nvSpPr>
        <p:spPr bwMode="auto">
          <a:xfrm>
            <a:off x="5375276" y="1844675"/>
            <a:ext cx="360363" cy="4679950"/>
          </a:xfrm>
          <a:prstGeom prst="rect">
            <a:avLst/>
          </a:prstGeom>
          <a:solidFill>
            <a:schemeClr val="accent1"/>
          </a:solidFill>
          <a:ln w="9525">
            <a:solidFill>
              <a:schemeClr val="tx1"/>
            </a:solidFill>
            <a:miter lim="800000"/>
            <a:headEnd/>
            <a:tailEnd/>
          </a:ln>
        </p:spPr>
        <p:txBody>
          <a:bodyPr wrap="none" anchor="ct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endParaRPr lang="fa-IR" altLang="en-US">
              <a:solidFill>
                <a:prstClr val="black"/>
              </a:solidFill>
              <a:cs typeface="Times New Roman" panose="02020603050405020304" pitchFamily="18" charset="0"/>
            </a:endParaRPr>
          </a:p>
        </p:txBody>
      </p:sp>
      <p:sp>
        <p:nvSpPr>
          <p:cNvPr id="430088" name="Rectangle 8"/>
          <p:cNvSpPr>
            <a:spLocks noChangeArrowheads="1"/>
          </p:cNvSpPr>
          <p:nvPr/>
        </p:nvSpPr>
        <p:spPr bwMode="auto">
          <a:xfrm>
            <a:off x="6600826" y="1844675"/>
            <a:ext cx="360363" cy="4679950"/>
          </a:xfrm>
          <a:prstGeom prst="rect">
            <a:avLst/>
          </a:prstGeom>
          <a:solidFill>
            <a:srgbClr val="33CCCC"/>
          </a:solidFill>
          <a:ln w="9525">
            <a:solidFill>
              <a:schemeClr val="tx1"/>
            </a:solidFill>
            <a:miter lim="800000"/>
            <a:headEnd/>
            <a:tailEnd/>
          </a:ln>
        </p:spPr>
        <p:txBody>
          <a:bodyPr wrap="none" anchor="ct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endParaRPr lang="fa-IR" altLang="en-US">
              <a:solidFill>
                <a:prstClr val="black"/>
              </a:solidFill>
              <a:cs typeface="Times New Roman" panose="02020603050405020304" pitchFamily="18" charset="0"/>
            </a:endParaRPr>
          </a:p>
        </p:txBody>
      </p:sp>
      <p:sp>
        <p:nvSpPr>
          <p:cNvPr id="430089" name="Rectangle 9"/>
          <p:cNvSpPr>
            <a:spLocks noChangeArrowheads="1"/>
          </p:cNvSpPr>
          <p:nvPr/>
        </p:nvSpPr>
        <p:spPr bwMode="auto">
          <a:xfrm>
            <a:off x="8112126" y="1844675"/>
            <a:ext cx="360363" cy="4679950"/>
          </a:xfrm>
          <a:prstGeom prst="rect">
            <a:avLst/>
          </a:prstGeom>
          <a:solidFill>
            <a:schemeClr val="bg2"/>
          </a:solidFill>
          <a:ln w="9525">
            <a:solidFill>
              <a:schemeClr val="tx1"/>
            </a:solidFill>
            <a:miter lim="800000"/>
            <a:headEnd/>
            <a:tailEnd/>
          </a:ln>
        </p:spPr>
        <p:txBody>
          <a:bodyPr wrap="none" anchor="ct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endParaRPr lang="fa-IR" altLang="en-US">
              <a:solidFill>
                <a:prstClr val="black"/>
              </a:solidFill>
              <a:cs typeface="Times New Roman" panose="02020603050405020304" pitchFamily="18" charset="0"/>
            </a:endParaRPr>
          </a:p>
        </p:txBody>
      </p:sp>
      <p:sp>
        <p:nvSpPr>
          <p:cNvPr id="430090" name="AutoShape 10"/>
          <p:cNvSpPr>
            <a:spLocks noChangeArrowheads="1"/>
          </p:cNvSpPr>
          <p:nvPr/>
        </p:nvSpPr>
        <p:spPr bwMode="auto">
          <a:xfrm>
            <a:off x="3071813" y="2276475"/>
            <a:ext cx="2303462" cy="215900"/>
          </a:xfrm>
          <a:prstGeom prst="rightArrow">
            <a:avLst>
              <a:gd name="adj1" fmla="val 50000"/>
              <a:gd name="adj2" fmla="val 266728"/>
            </a:avLst>
          </a:prstGeom>
          <a:solidFill>
            <a:srgbClr val="FF0066"/>
          </a:solidFill>
          <a:ln w="9525">
            <a:solidFill>
              <a:srgbClr val="FF0066"/>
            </a:solidFill>
            <a:miter lim="800000"/>
            <a:headEnd/>
            <a:tailEnd/>
          </a:ln>
        </p:spPr>
        <p:txBody>
          <a:bodyPr wrap="none" anchor="ct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endParaRPr lang="fa-IR" altLang="en-US">
              <a:solidFill>
                <a:prstClr val="black"/>
              </a:solidFill>
              <a:cs typeface="Times New Roman" panose="02020603050405020304" pitchFamily="18" charset="0"/>
            </a:endParaRPr>
          </a:p>
        </p:txBody>
      </p:sp>
      <p:sp>
        <p:nvSpPr>
          <p:cNvPr id="430091" name="AutoShape 11"/>
          <p:cNvSpPr>
            <a:spLocks noChangeArrowheads="1"/>
          </p:cNvSpPr>
          <p:nvPr/>
        </p:nvSpPr>
        <p:spPr bwMode="auto">
          <a:xfrm>
            <a:off x="2927351" y="3933825"/>
            <a:ext cx="3744913" cy="287338"/>
          </a:xfrm>
          <a:prstGeom prst="rightArrow">
            <a:avLst>
              <a:gd name="adj1" fmla="val 50000"/>
              <a:gd name="adj2" fmla="val 325828"/>
            </a:avLst>
          </a:prstGeom>
          <a:solidFill>
            <a:srgbClr val="33CC33"/>
          </a:solidFill>
          <a:ln w="9525">
            <a:solidFill>
              <a:srgbClr val="33CC33"/>
            </a:solidFill>
            <a:miter lim="800000"/>
            <a:headEnd/>
            <a:tailEnd/>
          </a:ln>
        </p:spPr>
        <p:txBody>
          <a:bodyPr wrap="none" anchor="ct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endParaRPr lang="fa-IR" altLang="en-US">
              <a:solidFill>
                <a:prstClr val="black"/>
              </a:solidFill>
              <a:cs typeface="Times New Roman" panose="02020603050405020304" pitchFamily="18" charset="0"/>
            </a:endParaRPr>
          </a:p>
        </p:txBody>
      </p:sp>
      <p:sp>
        <p:nvSpPr>
          <p:cNvPr id="430092" name="AutoShape 12"/>
          <p:cNvSpPr>
            <a:spLocks noChangeArrowheads="1"/>
          </p:cNvSpPr>
          <p:nvPr/>
        </p:nvSpPr>
        <p:spPr bwMode="auto">
          <a:xfrm>
            <a:off x="2927350" y="5734050"/>
            <a:ext cx="6553200" cy="287338"/>
          </a:xfrm>
          <a:prstGeom prst="rightArrow">
            <a:avLst>
              <a:gd name="adj1" fmla="val 50000"/>
              <a:gd name="adj2" fmla="val 570165"/>
            </a:avLst>
          </a:prstGeom>
          <a:solidFill>
            <a:schemeClr val="hlink"/>
          </a:solidFill>
          <a:ln w="9525">
            <a:solidFill>
              <a:schemeClr val="hlink"/>
            </a:solidFill>
            <a:miter lim="800000"/>
            <a:headEnd/>
            <a:tailEnd/>
          </a:ln>
        </p:spPr>
        <p:txBody>
          <a:bodyPr wrap="none" anchor="ct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endParaRPr lang="fa-IR" altLang="en-US">
              <a:solidFill>
                <a:prstClr val="black"/>
              </a:solidFill>
              <a:cs typeface="Times New Roman" panose="02020603050405020304" pitchFamily="18" charset="0"/>
            </a:endParaRPr>
          </a:p>
        </p:txBody>
      </p:sp>
      <p:sp>
        <p:nvSpPr>
          <p:cNvPr id="430093" name="Text Box 13"/>
          <p:cNvSpPr txBox="1">
            <a:spLocks noChangeArrowheads="1"/>
          </p:cNvSpPr>
          <p:nvPr/>
        </p:nvSpPr>
        <p:spPr bwMode="auto">
          <a:xfrm>
            <a:off x="7967664" y="1557338"/>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50000"/>
              </a:spcBef>
              <a:spcAft>
                <a:spcPct val="0"/>
              </a:spcAft>
            </a:pPr>
            <a:r>
              <a:rPr lang="fa-IR" altLang="en-US" sz="1800">
                <a:solidFill>
                  <a:prstClr val="black"/>
                </a:solidFill>
                <a:cs typeface="Arial" panose="020B0604020202020204" pitchFamily="34" charset="0"/>
              </a:rPr>
              <a:t>سرب</a:t>
            </a:r>
            <a:endParaRPr lang="en-US" altLang="en-US" sz="1800">
              <a:solidFill>
                <a:prstClr val="black"/>
              </a:solidFill>
              <a:cs typeface="Arial" panose="020B0604020202020204" pitchFamily="34" charset="0"/>
            </a:endParaRPr>
          </a:p>
        </p:txBody>
      </p:sp>
      <p:sp>
        <p:nvSpPr>
          <p:cNvPr id="430094" name="Text Box 14"/>
          <p:cNvSpPr txBox="1">
            <a:spLocks noChangeArrowheads="1"/>
          </p:cNvSpPr>
          <p:nvPr/>
        </p:nvSpPr>
        <p:spPr bwMode="auto">
          <a:xfrm>
            <a:off x="6456364" y="1557338"/>
            <a:ext cx="714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r>
              <a:rPr lang="fa-IR" altLang="en-US" sz="1800">
                <a:solidFill>
                  <a:prstClr val="black"/>
                </a:solidFill>
                <a:cs typeface="Arial" panose="020B0604020202020204" pitchFamily="34" charset="0"/>
              </a:rPr>
              <a:t>آلومينيم</a:t>
            </a:r>
            <a:endParaRPr lang="en-US" altLang="en-US" sz="1800">
              <a:solidFill>
                <a:prstClr val="black"/>
              </a:solidFill>
              <a:cs typeface="Arial" panose="020B0604020202020204" pitchFamily="34" charset="0"/>
            </a:endParaRPr>
          </a:p>
        </p:txBody>
      </p:sp>
      <p:sp>
        <p:nvSpPr>
          <p:cNvPr id="430095" name="Text Box 15"/>
          <p:cNvSpPr txBox="1">
            <a:spLocks noChangeArrowheads="1"/>
          </p:cNvSpPr>
          <p:nvPr/>
        </p:nvSpPr>
        <p:spPr bwMode="auto">
          <a:xfrm>
            <a:off x="5232401" y="1557338"/>
            <a:ext cx="525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r>
              <a:rPr lang="fa-IR" altLang="en-US" sz="1800">
                <a:solidFill>
                  <a:prstClr val="black"/>
                </a:solidFill>
                <a:cs typeface="Arial" panose="020B0604020202020204" pitchFamily="34" charset="0"/>
              </a:rPr>
              <a:t>كاغذ</a:t>
            </a:r>
            <a:endParaRPr lang="en-US" altLang="en-US" sz="1800">
              <a:solidFill>
                <a:prstClr val="black"/>
              </a:solidFill>
              <a:cs typeface="Arial" panose="020B0604020202020204" pitchFamily="34" charset="0"/>
            </a:endParaRPr>
          </a:p>
        </p:txBody>
      </p:sp>
      <p:sp>
        <p:nvSpPr>
          <p:cNvPr id="430097" name="Text Box 17"/>
          <p:cNvSpPr txBox="1">
            <a:spLocks noChangeArrowheads="1"/>
          </p:cNvSpPr>
          <p:nvPr/>
        </p:nvSpPr>
        <p:spPr bwMode="auto">
          <a:xfrm>
            <a:off x="3000376" y="981076"/>
            <a:ext cx="1089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r>
              <a:rPr lang="fa-IR" altLang="en-US" sz="1800">
                <a:solidFill>
                  <a:prstClr val="black"/>
                </a:solidFill>
                <a:cs typeface="Arial" panose="020B0604020202020204" pitchFamily="34" charset="0"/>
              </a:rPr>
              <a:t>هانري بكرل</a:t>
            </a:r>
            <a:endParaRPr lang="en-US" altLang="en-US" sz="1800">
              <a:solidFill>
                <a:prstClr val="black"/>
              </a:solidFill>
              <a:cs typeface="Arial" panose="020B0604020202020204" pitchFamily="34" charset="0"/>
            </a:endParaRPr>
          </a:p>
        </p:txBody>
      </p:sp>
      <p:sp>
        <p:nvSpPr>
          <p:cNvPr id="124944"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51A59340-C825-4DED-B042-C4A5944F9F05}" type="slidenum">
              <a:rPr lang="ar-SA" altLang="en-US" sz="1400">
                <a:solidFill>
                  <a:srgbClr val="FFFFFF"/>
                </a:solidFill>
                <a:cs typeface="Times New Roman" panose="02020603050405020304" pitchFamily="18" charset="0"/>
              </a:rPr>
              <a:pPr fontAlgn="base">
                <a:spcBef>
                  <a:spcPct val="0"/>
                </a:spcBef>
                <a:spcAft>
                  <a:spcPct val="0"/>
                </a:spcAft>
              </a:pPr>
              <a:t>16</a:t>
            </a:fld>
            <a:endParaRPr lang="en-US" altLang="en-US" sz="1400">
              <a:solidFill>
                <a:srgbClr val="FFFFFF"/>
              </a:solidFill>
              <a:cs typeface="Times New Roman" panose="02020603050405020304" pitchFamily="18" charset="0"/>
            </a:endParaRPr>
          </a:p>
        </p:txBody>
      </p:sp>
      <p:sp>
        <p:nvSpPr>
          <p:cNvPr id="124945" name="Content Placeholder 1"/>
          <p:cNvSpPr>
            <a:spLocks noGrp="1"/>
          </p:cNvSpPr>
          <p:nvPr>
            <p:ph sz="quarter" idx="1"/>
          </p:nvPr>
        </p:nvSpPr>
        <p:spPr>
          <a:xfrm>
            <a:off x="1981200" y="1600201"/>
            <a:ext cx="7467600" cy="4873625"/>
          </a:xfrm>
        </p:spPr>
        <p:txBody>
          <a:bodyPr/>
          <a:lstStyle/>
          <a:p>
            <a:pPr eaLnBrk="1" hangingPunct="1"/>
            <a:endParaRPr lang="en-US" altLang="en-US" smtClean="0">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148179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30084"/>
                                        </p:tgtEl>
                                        <p:attrNameLst>
                                          <p:attrName>style.visibility</p:attrName>
                                        </p:attrNameLst>
                                      </p:cBhvr>
                                      <p:to>
                                        <p:strVal val="visible"/>
                                      </p:to>
                                    </p:set>
                                    <p:anim calcmode="lin" valueType="num">
                                      <p:cBhvr>
                                        <p:cTn id="7" dur="1000" fill="hold"/>
                                        <p:tgtEl>
                                          <p:spTgt spid="430084"/>
                                        </p:tgtEl>
                                        <p:attrNameLst>
                                          <p:attrName>ppt_w</p:attrName>
                                        </p:attrNameLst>
                                      </p:cBhvr>
                                      <p:tavLst>
                                        <p:tav tm="0">
                                          <p:val>
                                            <p:fltVal val="0"/>
                                          </p:val>
                                        </p:tav>
                                        <p:tav tm="100000">
                                          <p:val>
                                            <p:strVal val="#ppt_w"/>
                                          </p:val>
                                        </p:tav>
                                      </p:tavLst>
                                    </p:anim>
                                    <p:anim calcmode="lin" valueType="num">
                                      <p:cBhvr>
                                        <p:cTn id="8" dur="1000" fill="hold"/>
                                        <p:tgtEl>
                                          <p:spTgt spid="430084"/>
                                        </p:tgtEl>
                                        <p:attrNameLst>
                                          <p:attrName>ppt_h</p:attrName>
                                        </p:attrNameLst>
                                      </p:cBhvr>
                                      <p:tavLst>
                                        <p:tav tm="0">
                                          <p:val>
                                            <p:fltVal val="0"/>
                                          </p:val>
                                        </p:tav>
                                        <p:tav tm="100000">
                                          <p:val>
                                            <p:strVal val="#ppt_h"/>
                                          </p:val>
                                        </p:tav>
                                      </p:tavLst>
                                    </p:anim>
                                    <p:anim calcmode="lin" valueType="num">
                                      <p:cBhvr>
                                        <p:cTn id="9" dur="1000" fill="hold"/>
                                        <p:tgtEl>
                                          <p:spTgt spid="43008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3008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430085"/>
                                        </p:tgtEl>
                                        <p:attrNameLst>
                                          <p:attrName>style.visibility</p:attrName>
                                        </p:attrNameLst>
                                      </p:cBhvr>
                                      <p:to>
                                        <p:strVal val="visible"/>
                                      </p:to>
                                    </p:set>
                                    <p:anim calcmode="lin" valueType="num">
                                      <p:cBhvr>
                                        <p:cTn id="14" dur="1000" fill="hold"/>
                                        <p:tgtEl>
                                          <p:spTgt spid="430085"/>
                                        </p:tgtEl>
                                        <p:attrNameLst>
                                          <p:attrName>ppt_w</p:attrName>
                                        </p:attrNameLst>
                                      </p:cBhvr>
                                      <p:tavLst>
                                        <p:tav tm="0">
                                          <p:val>
                                            <p:fltVal val="0"/>
                                          </p:val>
                                        </p:tav>
                                        <p:tav tm="100000">
                                          <p:val>
                                            <p:strVal val="#ppt_w"/>
                                          </p:val>
                                        </p:tav>
                                      </p:tavLst>
                                    </p:anim>
                                    <p:anim calcmode="lin" valueType="num">
                                      <p:cBhvr>
                                        <p:cTn id="15" dur="1000" fill="hold"/>
                                        <p:tgtEl>
                                          <p:spTgt spid="430085"/>
                                        </p:tgtEl>
                                        <p:attrNameLst>
                                          <p:attrName>ppt_h</p:attrName>
                                        </p:attrNameLst>
                                      </p:cBhvr>
                                      <p:tavLst>
                                        <p:tav tm="0">
                                          <p:val>
                                            <p:fltVal val="0"/>
                                          </p:val>
                                        </p:tav>
                                        <p:tav tm="100000">
                                          <p:val>
                                            <p:strVal val="#ppt_h"/>
                                          </p:val>
                                        </p:tav>
                                      </p:tavLst>
                                    </p:anim>
                                    <p:anim calcmode="lin" valueType="num">
                                      <p:cBhvr>
                                        <p:cTn id="16" dur="1000" fill="hold"/>
                                        <p:tgtEl>
                                          <p:spTgt spid="430085"/>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430085"/>
                                        </p:tgtEl>
                                        <p:attrNameLst>
                                          <p:attrName>ppt_y</p:attrName>
                                        </p:attrNameLst>
                                      </p:cBhvr>
                                      <p:tavLst>
                                        <p:tav tm="0" fmla="#ppt_y+(sin(-2*pi*(1-$))*-#ppt_x+cos(-2*pi*(1-$))*(1-#ppt_y))*(1-$)">
                                          <p:val>
                                            <p:fltVal val="0"/>
                                          </p:val>
                                        </p:tav>
                                        <p:tav tm="100000">
                                          <p:val>
                                            <p:fltVal val="1"/>
                                          </p:val>
                                        </p:tav>
                                      </p:tavLst>
                                    </p:anim>
                                  </p:childTnLst>
                                </p:cTn>
                              </p:par>
                            </p:childTnLst>
                          </p:cTn>
                        </p:par>
                        <p:par>
                          <p:cTn id="18" fill="hold" nodeType="afterGroup">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430086"/>
                                        </p:tgtEl>
                                        <p:attrNameLst>
                                          <p:attrName>style.visibility</p:attrName>
                                        </p:attrNameLst>
                                      </p:cBhvr>
                                      <p:to>
                                        <p:strVal val="visible"/>
                                      </p:to>
                                    </p:set>
                                    <p:anim calcmode="lin" valueType="num">
                                      <p:cBhvr>
                                        <p:cTn id="21" dur="1000" fill="hold"/>
                                        <p:tgtEl>
                                          <p:spTgt spid="430086"/>
                                        </p:tgtEl>
                                        <p:attrNameLst>
                                          <p:attrName>ppt_w</p:attrName>
                                        </p:attrNameLst>
                                      </p:cBhvr>
                                      <p:tavLst>
                                        <p:tav tm="0">
                                          <p:val>
                                            <p:fltVal val="0"/>
                                          </p:val>
                                        </p:tav>
                                        <p:tav tm="100000">
                                          <p:val>
                                            <p:strVal val="#ppt_w"/>
                                          </p:val>
                                        </p:tav>
                                      </p:tavLst>
                                    </p:anim>
                                    <p:anim calcmode="lin" valueType="num">
                                      <p:cBhvr>
                                        <p:cTn id="22" dur="1000" fill="hold"/>
                                        <p:tgtEl>
                                          <p:spTgt spid="430086"/>
                                        </p:tgtEl>
                                        <p:attrNameLst>
                                          <p:attrName>ppt_h</p:attrName>
                                        </p:attrNameLst>
                                      </p:cBhvr>
                                      <p:tavLst>
                                        <p:tav tm="0">
                                          <p:val>
                                            <p:fltVal val="0"/>
                                          </p:val>
                                        </p:tav>
                                        <p:tav tm="100000">
                                          <p:val>
                                            <p:strVal val="#ppt_h"/>
                                          </p:val>
                                        </p:tav>
                                      </p:tavLst>
                                    </p:anim>
                                    <p:anim calcmode="lin" valueType="num">
                                      <p:cBhvr>
                                        <p:cTn id="23" dur="1000" fill="hold"/>
                                        <p:tgtEl>
                                          <p:spTgt spid="430086"/>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43008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430087"/>
                                        </p:tgtEl>
                                        <p:attrNameLst>
                                          <p:attrName>style.visibility</p:attrName>
                                        </p:attrNameLst>
                                      </p:cBhvr>
                                      <p:to>
                                        <p:strVal val="visible"/>
                                      </p:to>
                                    </p:set>
                                    <p:animEffect transition="in" filter="wipe(down)">
                                      <p:cBhvr>
                                        <p:cTn id="29" dur="580">
                                          <p:stCondLst>
                                            <p:cond delay="0"/>
                                          </p:stCondLst>
                                        </p:cTn>
                                        <p:tgtEl>
                                          <p:spTgt spid="430087"/>
                                        </p:tgtEl>
                                      </p:cBhvr>
                                    </p:animEffect>
                                    <p:anim calcmode="lin" valueType="num">
                                      <p:cBhvr>
                                        <p:cTn id="30" dur="1822" tmFilter="0,0; 0.14,0.36; 0.43,0.73; 0.71,0.91; 1.0,1.0">
                                          <p:stCondLst>
                                            <p:cond delay="0"/>
                                          </p:stCondLst>
                                        </p:cTn>
                                        <p:tgtEl>
                                          <p:spTgt spid="430087"/>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430087"/>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430087"/>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430087"/>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430087"/>
                                        </p:tgtEl>
                                        <p:attrNameLst>
                                          <p:attrName>ppt_y</p:attrName>
                                        </p:attrNameLst>
                                      </p:cBhvr>
                                      <p:tavLst>
                                        <p:tav tm="0" fmla="#ppt_y-sin(pi*$)/81">
                                          <p:val>
                                            <p:fltVal val="0"/>
                                          </p:val>
                                        </p:tav>
                                        <p:tav tm="100000">
                                          <p:val>
                                            <p:fltVal val="1"/>
                                          </p:val>
                                        </p:tav>
                                      </p:tavLst>
                                    </p:anim>
                                    <p:animScale>
                                      <p:cBhvr>
                                        <p:cTn id="35" dur="26">
                                          <p:stCondLst>
                                            <p:cond delay="650"/>
                                          </p:stCondLst>
                                        </p:cTn>
                                        <p:tgtEl>
                                          <p:spTgt spid="430087"/>
                                        </p:tgtEl>
                                      </p:cBhvr>
                                      <p:to x="100000" y="60000"/>
                                    </p:animScale>
                                    <p:animScale>
                                      <p:cBhvr>
                                        <p:cTn id="36" dur="166" decel="50000">
                                          <p:stCondLst>
                                            <p:cond delay="676"/>
                                          </p:stCondLst>
                                        </p:cTn>
                                        <p:tgtEl>
                                          <p:spTgt spid="430087"/>
                                        </p:tgtEl>
                                      </p:cBhvr>
                                      <p:to x="100000" y="100000"/>
                                    </p:animScale>
                                    <p:animScale>
                                      <p:cBhvr>
                                        <p:cTn id="37" dur="26">
                                          <p:stCondLst>
                                            <p:cond delay="1312"/>
                                          </p:stCondLst>
                                        </p:cTn>
                                        <p:tgtEl>
                                          <p:spTgt spid="430087"/>
                                        </p:tgtEl>
                                      </p:cBhvr>
                                      <p:to x="100000" y="80000"/>
                                    </p:animScale>
                                    <p:animScale>
                                      <p:cBhvr>
                                        <p:cTn id="38" dur="166" decel="50000">
                                          <p:stCondLst>
                                            <p:cond delay="1338"/>
                                          </p:stCondLst>
                                        </p:cTn>
                                        <p:tgtEl>
                                          <p:spTgt spid="430087"/>
                                        </p:tgtEl>
                                      </p:cBhvr>
                                      <p:to x="100000" y="100000"/>
                                    </p:animScale>
                                    <p:animScale>
                                      <p:cBhvr>
                                        <p:cTn id="39" dur="26">
                                          <p:stCondLst>
                                            <p:cond delay="1642"/>
                                          </p:stCondLst>
                                        </p:cTn>
                                        <p:tgtEl>
                                          <p:spTgt spid="430087"/>
                                        </p:tgtEl>
                                      </p:cBhvr>
                                      <p:to x="100000" y="90000"/>
                                    </p:animScale>
                                    <p:animScale>
                                      <p:cBhvr>
                                        <p:cTn id="40" dur="166" decel="50000">
                                          <p:stCondLst>
                                            <p:cond delay="1668"/>
                                          </p:stCondLst>
                                        </p:cTn>
                                        <p:tgtEl>
                                          <p:spTgt spid="430087"/>
                                        </p:tgtEl>
                                      </p:cBhvr>
                                      <p:to x="100000" y="100000"/>
                                    </p:animScale>
                                    <p:animScale>
                                      <p:cBhvr>
                                        <p:cTn id="41" dur="26">
                                          <p:stCondLst>
                                            <p:cond delay="1808"/>
                                          </p:stCondLst>
                                        </p:cTn>
                                        <p:tgtEl>
                                          <p:spTgt spid="430087"/>
                                        </p:tgtEl>
                                      </p:cBhvr>
                                      <p:to x="100000" y="95000"/>
                                    </p:animScale>
                                    <p:animScale>
                                      <p:cBhvr>
                                        <p:cTn id="42" dur="166" decel="50000">
                                          <p:stCondLst>
                                            <p:cond delay="1834"/>
                                          </p:stCondLst>
                                        </p:cTn>
                                        <p:tgtEl>
                                          <p:spTgt spid="430087"/>
                                        </p:tgtEl>
                                      </p:cBhvr>
                                      <p:to x="100000" y="100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26" presetClass="entr" presetSubtype="0" fill="hold" grpId="0" nodeType="clickEffect">
                                  <p:stCondLst>
                                    <p:cond delay="0"/>
                                  </p:stCondLst>
                                  <p:childTnLst>
                                    <p:set>
                                      <p:cBhvr>
                                        <p:cTn id="46" dur="1" fill="hold">
                                          <p:stCondLst>
                                            <p:cond delay="0"/>
                                          </p:stCondLst>
                                        </p:cTn>
                                        <p:tgtEl>
                                          <p:spTgt spid="430088"/>
                                        </p:tgtEl>
                                        <p:attrNameLst>
                                          <p:attrName>style.visibility</p:attrName>
                                        </p:attrNameLst>
                                      </p:cBhvr>
                                      <p:to>
                                        <p:strVal val="visible"/>
                                      </p:to>
                                    </p:set>
                                    <p:animEffect transition="in" filter="wipe(down)">
                                      <p:cBhvr>
                                        <p:cTn id="47" dur="580">
                                          <p:stCondLst>
                                            <p:cond delay="0"/>
                                          </p:stCondLst>
                                        </p:cTn>
                                        <p:tgtEl>
                                          <p:spTgt spid="430088"/>
                                        </p:tgtEl>
                                      </p:cBhvr>
                                    </p:animEffect>
                                    <p:anim calcmode="lin" valueType="num">
                                      <p:cBhvr>
                                        <p:cTn id="48" dur="1822" tmFilter="0,0; 0.14,0.36; 0.43,0.73; 0.71,0.91; 1.0,1.0">
                                          <p:stCondLst>
                                            <p:cond delay="0"/>
                                          </p:stCondLst>
                                        </p:cTn>
                                        <p:tgtEl>
                                          <p:spTgt spid="430088"/>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430088"/>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430088"/>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430088"/>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430088"/>
                                        </p:tgtEl>
                                        <p:attrNameLst>
                                          <p:attrName>ppt_y</p:attrName>
                                        </p:attrNameLst>
                                      </p:cBhvr>
                                      <p:tavLst>
                                        <p:tav tm="0" fmla="#ppt_y-sin(pi*$)/81">
                                          <p:val>
                                            <p:fltVal val="0"/>
                                          </p:val>
                                        </p:tav>
                                        <p:tav tm="100000">
                                          <p:val>
                                            <p:fltVal val="1"/>
                                          </p:val>
                                        </p:tav>
                                      </p:tavLst>
                                    </p:anim>
                                    <p:animScale>
                                      <p:cBhvr>
                                        <p:cTn id="53" dur="26">
                                          <p:stCondLst>
                                            <p:cond delay="650"/>
                                          </p:stCondLst>
                                        </p:cTn>
                                        <p:tgtEl>
                                          <p:spTgt spid="430088"/>
                                        </p:tgtEl>
                                      </p:cBhvr>
                                      <p:to x="100000" y="60000"/>
                                    </p:animScale>
                                    <p:animScale>
                                      <p:cBhvr>
                                        <p:cTn id="54" dur="166" decel="50000">
                                          <p:stCondLst>
                                            <p:cond delay="676"/>
                                          </p:stCondLst>
                                        </p:cTn>
                                        <p:tgtEl>
                                          <p:spTgt spid="430088"/>
                                        </p:tgtEl>
                                      </p:cBhvr>
                                      <p:to x="100000" y="100000"/>
                                    </p:animScale>
                                    <p:animScale>
                                      <p:cBhvr>
                                        <p:cTn id="55" dur="26">
                                          <p:stCondLst>
                                            <p:cond delay="1312"/>
                                          </p:stCondLst>
                                        </p:cTn>
                                        <p:tgtEl>
                                          <p:spTgt spid="430088"/>
                                        </p:tgtEl>
                                      </p:cBhvr>
                                      <p:to x="100000" y="80000"/>
                                    </p:animScale>
                                    <p:animScale>
                                      <p:cBhvr>
                                        <p:cTn id="56" dur="166" decel="50000">
                                          <p:stCondLst>
                                            <p:cond delay="1338"/>
                                          </p:stCondLst>
                                        </p:cTn>
                                        <p:tgtEl>
                                          <p:spTgt spid="430088"/>
                                        </p:tgtEl>
                                      </p:cBhvr>
                                      <p:to x="100000" y="100000"/>
                                    </p:animScale>
                                    <p:animScale>
                                      <p:cBhvr>
                                        <p:cTn id="57" dur="26">
                                          <p:stCondLst>
                                            <p:cond delay="1642"/>
                                          </p:stCondLst>
                                        </p:cTn>
                                        <p:tgtEl>
                                          <p:spTgt spid="430088"/>
                                        </p:tgtEl>
                                      </p:cBhvr>
                                      <p:to x="100000" y="90000"/>
                                    </p:animScale>
                                    <p:animScale>
                                      <p:cBhvr>
                                        <p:cTn id="58" dur="166" decel="50000">
                                          <p:stCondLst>
                                            <p:cond delay="1668"/>
                                          </p:stCondLst>
                                        </p:cTn>
                                        <p:tgtEl>
                                          <p:spTgt spid="430088"/>
                                        </p:tgtEl>
                                      </p:cBhvr>
                                      <p:to x="100000" y="100000"/>
                                    </p:animScale>
                                    <p:animScale>
                                      <p:cBhvr>
                                        <p:cTn id="59" dur="26">
                                          <p:stCondLst>
                                            <p:cond delay="1808"/>
                                          </p:stCondLst>
                                        </p:cTn>
                                        <p:tgtEl>
                                          <p:spTgt spid="430088"/>
                                        </p:tgtEl>
                                      </p:cBhvr>
                                      <p:to x="100000" y="95000"/>
                                    </p:animScale>
                                    <p:animScale>
                                      <p:cBhvr>
                                        <p:cTn id="60" dur="166" decel="50000">
                                          <p:stCondLst>
                                            <p:cond delay="1834"/>
                                          </p:stCondLst>
                                        </p:cTn>
                                        <p:tgtEl>
                                          <p:spTgt spid="430088"/>
                                        </p:tgtEl>
                                      </p:cBhvr>
                                      <p:to x="100000" y="100000"/>
                                    </p:animScale>
                                  </p:childTnLst>
                                </p:cTn>
                              </p:par>
                            </p:childTnLst>
                          </p:cTn>
                        </p:par>
                      </p:childTnLst>
                    </p:cTn>
                  </p:par>
                  <p:par>
                    <p:cTn id="61" fill="hold" nodeType="clickPar">
                      <p:stCondLst>
                        <p:cond delay="indefinite"/>
                      </p:stCondLst>
                      <p:childTnLst>
                        <p:par>
                          <p:cTn id="62" fill="hold" nodeType="withGroup">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430089"/>
                                        </p:tgtEl>
                                        <p:attrNameLst>
                                          <p:attrName>style.visibility</p:attrName>
                                        </p:attrNameLst>
                                      </p:cBhvr>
                                      <p:to>
                                        <p:strVal val="visible"/>
                                      </p:to>
                                    </p:set>
                                    <p:animEffect transition="in" filter="wipe(down)">
                                      <p:cBhvr>
                                        <p:cTn id="65" dur="580">
                                          <p:stCondLst>
                                            <p:cond delay="0"/>
                                          </p:stCondLst>
                                        </p:cTn>
                                        <p:tgtEl>
                                          <p:spTgt spid="430089"/>
                                        </p:tgtEl>
                                      </p:cBhvr>
                                    </p:animEffect>
                                    <p:anim calcmode="lin" valueType="num">
                                      <p:cBhvr>
                                        <p:cTn id="66" dur="1822" tmFilter="0,0; 0.14,0.36; 0.43,0.73; 0.71,0.91; 1.0,1.0">
                                          <p:stCondLst>
                                            <p:cond delay="0"/>
                                          </p:stCondLst>
                                        </p:cTn>
                                        <p:tgtEl>
                                          <p:spTgt spid="430089"/>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430089"/>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430089"/>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430089"/>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430089"/>
                                        </p:tgtEl>
                                        <p:attrNameLst>
                                          <p:attrName>ppt_y</p:attrName>
                                        </p:attrNameLst>
                                      </p:cBhvr>
                                      <p:tavLst>
                                        <p:tav tm="0" fmla="#ppt_y-sin(pi*$)/81">
                                          <p:val>
                                            <p:fltVal val="0"/>
                                          </p:val>
                                        </p:tav>
                                        <p:tav tm="100000">
                                          <p:val>
                                            <p:fltVal val="1"/>
                                          </p:val>
                                        </p:tav>
                                      </p:tavLst>
                                    </p:anim>
                                    <p:animScale>
                                      <p:cBhvr>
                                        <p:cTn id="71" dur="26">
                                          <p:stCondLst>
                                            <p:cond delay="650"/>
                                          </p:stCondLst>
                                        </p:cTn>
                                        <p:tgtEl>
                                          <p:spTgt spid="430089"/>
                                        </p:tgtEl>
                                      </p:cBhvr>
                                      <p:to x="100000" y="60000"/>
                                    </p:animScale>
                                    <p:animScale>
                                      <p:cBhvr>
                                        <p:cTn id="72" dur="166" decel="50000">
                                          <p:stCondLst>
                                            <p:cond delay="676"/>
                                          </p:stCondLst>
                                        </p:cTn>
                                        <p:tgtEl>
                                          <p:spTgt spid="430089"/>
                                        </p:tgtEl>
                                      </p:cBhvr>
                                      <p:to x="100000" y="100000"/>
                                    </p:animScale>
                                    <p:animScale>
                                      <p:cBhvr>
                                        <p:cTn id="73" dur="26">
                                          <p:stCondLst>
                                            <p:cond delay="1312"/>
                                          </p:stCondLst>
                                        </p:cTn>
                                        <p:tgtEl>
                                          <p:spTgt spid="430089"/>
                                        </p:tgtEl>
                                      </p:cBhvr>
                                      <p:to x="100000" y="80000"/>
                                    </p:animScale>
                                    <p:animScale>
                                      <p:cBhvr>
                                        <p:cTn id="74" dur="166" decel="50000">
                                          <p:stCondLst>
                                            <p:cond delay="1338"/>
                                          </p:stCondLst>
                                        </p:cTn>
                                        <p:tgtEl>
                                          <p:spTgt spid="430089"/>
                                        </p:tgtEl>
                                      </p:cBhvr>
                                      <p:to x="100000" y="100000"/>
                                    </p:animScale>
                                    <p:animScale>
                                      <p:cBhvr>
                                        <p:cTn id="75" dur="26">
                                          <p:stCondLst>
                                            <p:cond delay="1642"/>
                                          </p:stCondLst>
                                        </p:cTn>
                                        <p:tgtEl>
                                          <p:spTgt spid="430089"/>
                                        </p:tgtEl>
                                      </p:cBhvr>
                                      <p:to x="100000" y="90000"/>
                                    </p:animScale>
                                    <p:animScale>
                                      <p:cBhvr>
                                        <p:cTn id="76" dur="166" decel="50000">
                                          <p:stCondLst>
                                            <p:cond delay="1668"/>
                                          </p:stCondLst>
                                        </p:cTn>
                                        <p:tgtEl>
                                          <p:spTgt spid="430089"/>
                                        </p:tgtEl>
                                      </p:cBhvr>
                                      <p:to x="100000" y="100000"/>
                                    </p:animScale>
                                    <p:animScale>
                                      <p:cBhvr>
                                        <p:cTn id="77" dur="26">
                                          <p:stCondLst>
                                            <p:cond delay="1808"/>
                                          </p:stCondLst>
                                        </p:cTn>
                                        <p:tgtEl>
                                          <p:spTgt spid="430089"/>
                                        </p:tgtEl>
                                      </p:cBhvr>
                                      <p:to x="100000" y="95000"/>
                                    </p:animScale>
                                    <p:animScale>
                                      <p:cBhvr>
                                        <p:cTn id="78" dur="166" decel="50000">
                                          <p:stCondLst>
                                            <p:cond delay="1834"/>
                                          </p:stCondLst>
                                        </p:cTn>
                                        <p:tgtEl>
                                          <p:spTgt spid="430089"/>
                                        </p:tgtEl>
                                      </p:cBhvr>
                                      <p:to x="100000" y="100000"/>
                                    </p:animScale>
                                  </p:childTnLst>
                                </p:cTn>
                              </p:par>
                              <p:par>
                                <p:cTn id="79" presetID="26" presetClass="entr" presetSubtype="0" fill="hold" grpId="0" nodeType="withEffect">
                                  <p:stCondLst>
                                    <p:cond delay="0"/>
                                  </p:stCondLst>
                                  <p:childTnLst>
                                    <p:set>
                                      <p:cBhvr>
                                        <p:cTn id="80" dur="1" fill="hold">
                                          <p:stCondLst>
                                            <p:cond delay="0"/>
                                          </p:stCondLst>
                                        </p:cTn>
                                        <p:tgtEl>
                                          <p:spTgt spid="430093"/>
                                        </p:tgtEl>
                                        <p:attrNameLst>
                                          <p:attrName>style.visibility</p:attrName>
                                        </p:attrNameLst>
                                      </p:cBhvr>
                                      <p:to>
                                        <p:strVal val="visible"/>
                                      </p:to>
                                    </p:set>
                                    <p:animEffect transition="in" filter="wipe(down)">
                                      <p:cBhvr>
                                        <p:cTn id="81" dur="580">
                                          <p:stCondLst>
                                            <p:cond delay="0"/>
                                          </p:stCondLst>
                                        </p:cTn>
                                        <p:tgtEl>
                                          <p:spTgt spid="430093"/>
                                        </p:tgtEl>
                                      </p:cBhvr>
                                    </p:animEffect>
                                    <p:anim calcmode="lin" valueType="num">
                                      <p:cBhvr>
                                        <p:cTn id="82" dur="1822" tmFilter="0,0; 0.14,0.36; 0.43,0.73; 0.71,0.91; 1.0,1.0">
                                          <p:stCondLst>
                                            <p:cond delay="0"/>
                                          </p:stCondLst>
                                        </p:cTn>
                                        <p:tgtEl>
                                          <p:spTgt spid="430093"/>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430093"/>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430093"/>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430093"/>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430093"/>
                                        </p:tgtEl>
                                        <p:attrNameLst>
                                          <p:attrName>ppt_y</p:attrName>
                                        </p:attrNameLst>
                                      </p:cBhvr>
                                      <p:tavLst>
                                        <p:tav tm="0" fmla="#ppt_y-sin(pi*$)/81">
                                          <p:val>
                                            <p:fltVal val="0"/>
                                          </p:val>
                                        </p:tav>
                                        <p:tav tm="100000">
                                          <p:val>
                                            <p:fltVal val="1"/>
                                          </p:val>
                                        </p:tav>
                                      </p:tavLst>
                                    </p:anim>
                                    <p:animScale>
                                      <p:cBhvr>
                                        <p:cTn id="87" dur="26">
                                          <p:stCondLst>
                                            <p:cond delay="650"/>
                                          </p:stCondLst>
                                        </p:cTn>
                                        <p:tgtEl>
                                          <p:spTgt spid="430093"/>
                                        </p:tgtEl>
                                      </p:cBhvr>
                                      <p:to x="100000" y="60000"/>
                                    </p:animScale>
                                    <p:animScale>
                                      <p:cBhvr>
                                        <p:cTn id="88" dur="166" decel="50000">
                                          <p:stCondLst>
                                            <p:cond delay="676"/>
                                          </p:stCondLst>
                                        </p:cTn>
                                        <p:tgtEl>
                                          <p:spTgt spid="430093"/>
                                        </p:tgtEl>
                                      </p:cBhvr>
                                      <p:to x="100000" y="100000"/>
                                    </p:animScale>
                                    <p:animScale>
                                      <p:cBhvr>
                                        <p:cTn id="89" dur="26">
                                          <p:stCondLst>
                                            <p:cond delay="1312"/>
                                          </p:stCondLst>
                                        </p:cTn>
                                        <p:tgtEl>
                                          <p:spTgt spid="430093"/>
                                        </p:tgtEl>
                                      </p:cBhvr>
                                      <p:to x="100000" y="80000"/>
                                    </p:animScale>
                                    <p:animScale>
                                      <p:cBhvr>
                                        <p:cTn id="90" dur="166" decel="50000">
                                          <p:stCondLst>
                                            <p:cond delay="1338"/>
                                          </p:stCondLst>
                                        </p:cTn>
                                        <p:tgtEl>
                                          <p:spTgt spid="430093"/>
                                        </p:tgtEl>
                                      </p:cBhvr>
                                      <p:to x="100000" y="100000"/>
                                    </p:animScale>
                                    <p:animScale>
                                      <p:cBhvr>
                                        <p:cTn id="91" dur="26">
                                          <p:stCondLst>
                                            <p:cond delay="1642"/>
                                          </p:stCondLst>
                                        </p:cTn>
                                        <p:tgtEl>
                                          <p:spTgt spid="430093"/>
                                        </p:tgtEl>
                                      </p:cBhvr>
                                      <p:to x="100000" y="90000"/>
                                    </p:animScale>
                                    <p:animScale>
                                      <p:cBhvr>
                                        <p:cTn id="92" dur="166" decel="50000">
                                          <p:stCondLst>
                                            <p:cond delay="1668"/>
                                          </p:stCondLst>
                                        </p:cTn>
                                        <p:tgtEl>
                                          <p:spTgt spid="430093"/>
                                        </p:tgtEl>
                                      </p:cBhvr>
                                      <p:to x="100000" y="100000"/>
                                    </p:animScale>
                                    <p:animScale>
                                      <p:cBhvr>
                                        <p:cTn id="93" dur="26">
                                          <p:stCondLst>
                                            <p:cond delay="1808"/>
                                          </p:stCondLst>
                                        </p:cTn>
                                        <p:tgtEl>
                                          <p:spTgt spid="430093"/>
                                        </p:tgtEl>
                                      </p:cBhvr>
                                      <p:to x="100000" y="95000"/>
                                    </p:animScale>
                                    <p:animScale>
                                      <p:cBhvr>
                                        <p:cTn id="94" dur="166" decel="50000">
                                          <p:stCondLst>
                                            <p:cond delay="1834"/>
                                          </p:stCondLst>
                                        </p:cTn>
                                        <p:tgtEl>
                                          <p:spTgt spid="430093"/>
                                        </p:tgtEl>
                                      </p:cBhvr>
                                      <p:to x="100000" y="100000"/>
                                    </p:animScale>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repeatCount="indefinite" fill="hold" grpId="0" nodeType="clickEffect">
                                  <p:stCondLst>
                                    <p:cond delay="0"/>
                                  </p:stCondLst>
                                  <p:childTnLst>
                                    <p:set>
                                      <p:cBhvr>
                                        <p:cTn id="98" dur="1" fill="hold">
                                          <p:stCondLst>
                                            <p:cond delay="0"/>
                                          </p:stCondLst>
                                        </p:cTn>
                                        <p:tgtEl>
                                          <p:spTgt spid="430090"/>
                                        </p:tgtEl>
                                        <p:attrNameLst>
                                          <p:attrName>style.visibility</p:attrName>
                                        </p:attrNameLst>
                                      </p:cBhvr>
                                      <p:to>
                                        <p:strVal val="visible"/>
                                      </p:to>
                                    </p:set>
                                    <p:animEffect transition="in" filter="wipe(left)">
                                      <p:cBhvr>
                                        <p:cTn id="99" dur="2000"/>
                                        <p:tgtEl>
                                          <p:spTgt spid="430090"/>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repeatCount="indefinite" fill="hold" grpId="0" nodeType="clickEffect">
                                  <p:stCondLst>
                                    <p:cond delay="0"/>
                                  </p:stCondLst>
                                  <p:childTnLst>
                                    <p:set>
                                      <p:cBhvr>
                                        <p:cTn id="103" dur="1" fill="hold">
                                          <p:stCondLst>
                                            <p:cond delay="0"/>
                                          </p:stCondLst>
                                        </p:cTn>
                                        <p:tgtEl>
                                          <p:spTgt spid="430091"/>
                                        </p:tgtEl>
                                        <p:attrNameLst>
                                          <p:attrName>style.visibility</p:attrName>
                                        </p:attrNameLst>
                                      </p:cBhvr>
                                      <p:to>
                                        <p:strVal val="visible"/>
                                      </p:to>
                                    </p:set>
                                    <p:animEffect transition="in" filter="wipe(left)">
                                      <p:cBhvr>
                                        <p:cTn id="104" dur="2000"/>
                                        <p:tgtEl>
                                          <p:spTgt spid="43009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repeatCount="indefinite" fill="hold" grpId="0" nodeType="clickEffect">
                                  <p:stCondLst>
                                    <p:cond delay="0"/>
                                  </p:stCondLst>
                                  <p:childTnLst>
                                    <p:set>
                                      <p:cBhvr>
                                        <p:cTn id="108" dur="1" fill="hold">
                                          <p:stCondLst>
                                            <p:cond delay="0"/>
                                          </p:stCondLst>
                                        </p:cTn>
                                        <p:tgtEl>
                                          <p:spTgt spid="430092"/>
                                        </p:tgtEl>
                                        <p:attrNameLst>
                                          <p:attrName>style.visibility</p:attrName>
                                        </p:attrNameLst>
                                      </p:cBhvr>
                                      <p:to>
                                        <p:strVal val="visible"/>
                                      </p:to>
                                    </p:set>
                                    <p:animEffect transition="in" filter="wipe(left)">
                                      <p:cBhvr>
                                        <p:cTn id="109" dur="2000"/>
                                        <p:tgtEl>
                                          <p:spTgt spid="430092"/>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430097"/>
                                        </p:tgtEl>
                                        <p:attrNameLst>
                                          <p:attrName>style.visibility</p:attrName>
                                        </p:attrNameLst>
                                      </p:cBhvr>
                                      <p:to>
                                        <p:strVal val="visible"/>
                                      </p:to>
                                    </p:set>
                                    <p:animEffect transition="in" filter="blinds(horizontal)">
                                      <p:cBhvr>
                                        <p:cTn id="114" dur="500"/>
                                        <p:tgtEl>
                                          <p:spTgt spid="430097"/>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430082"/>
                                        </p:tgtEl>
                                        <p:attrNameLst>
                                          <p:attrName>style.visibility</p:attrName>
                                        </p:attrNameLst>
                                      </p:cBhvr>
                                      <p:to>
                                        <p:strVal val="visible"/>
                                      </p:to>
                                    </p:set>
                                    <p:animEffect transition="in" filter="blinds(horizontal)">
                                      <p:cBhvr>
                                        <p:cTn id="119" dur="500"/>
                                        <p:tgtEl>
                                          <p:spTgt spid="43008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430095"/>
                                        </p:tgtEl>
                                        <p:attrNameLst>
                                          <p:attrName>style.visibility</p:attrName>
                                        </p:attrNameLst>
                                      </p:cBhvr>
                                      <p:to>
                                        <p:strVal val="visible"/>
                                      </p:to>
                                    </p:set>
                                    <p:animEffect transition="in" filter="blinds(horizontal)">
                                      <p:cBhvr>
                                        <p:cTn id="124" dur="500"/>
                                        <p:tgtEl>
                                          <p:spTgt spid="43009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430094"/>
                                        </p:tgtEl>
                                        <p:attrNameLst>
                                          <p:attrName>style.visibility</p:attrName>
                                        </p:attrNameLst>
                                      </p:cBhvr>
                                      <p:to>
                                        <p:strVal val="visible"/>
                                      </p:to>
                                    </p:set>
                                    <p:animEffect transition="in" filter="blinds(horizontal)">
                                      <p:cBhvr>
                                        <p:cTn id="129" dur="500"/>
                                        <p:tgtEl>
                                          <p:spTgt spid="430094"/>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 presetClass="entr" presetSubtype="10" fill="hold" grpId="1" nodeType="clickEffect">
                                  <p:stCondLst>
                                    <p:cond delay="0"/>
                                  </p:stCondLst>
                                  <p:childTnLst>
                                    <p:set>
                                      <p:cBhvr>
                                        <p:cTn id="133" dur="1" fill="hold">
                                          <p:stCondLst>
                                            <p:cond delay="0"/>
                                          </p:stCondLst>
                                        </p:cTn>
                                        <p:tgtEl>
                                          <p:spTgt spid="430093"/>
                                        </p:tgtEl>
                                        <p:attrNameLst>
                                          <p:attrName>style.visibility</p:attrName>
                                        </p:attrNameLst>
                                      </p:cBhvr>
                                      <p:to>
                                        <p:strVal val="visible"/>
                                      </p:to>
                                    </p:set>
                                    <p:animEffect transition="in" filter="blinds(horizontal)">
                                      <p:cBhvr>
                                        <p:cTn id="134" dur="500"/>
                                        <p:tgtEl>
                                          <p:spTgt spid="43009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5" restart="whenNotActive" fill="hold" evtFilter="cancelBubble" nodeType="interactiveSeq">
                <p:stCondLst>
                  <p:cond evt="onClick" delay="0">
                    <p:tgtEl>
                      <p:spTgt spid="2"/>
                    </p:tgtEl>
                  </p:cond>
                </p:stCondLst>
                <p:endSync evt="end" delay="0">
                  <p:rtn val="all"/>
                </p:endSync>
                <p:childTnLst>
                  <p:par>
                    <p:cTn id="136" fill="hold">
                      <p:stCondLst>
                        <p:cond delay="0"/>
                      </p:stCondLst>
                      <p:childTnLst>
                        <p:par>
                          <p:cTn id="137" fill="hold">
                            <p:stCondLst>
                              <p:cond delay="0"/>
                            </p:stCondLst>
                            <p:childTnLst>
                              <p:par>
                                <p:cTn id="138" presetID="1" presetClass="mediacall" presetSubtype="0" fill="hold" nodeType="clickEffect">
                                  <p:stCondLst>
                                    <p:cond delay="0"/>
                                  </p:stCondLst>
                                  <p:childTnLst>
                                    <p:cmd type="call" cmd="playFrom(0.0)">
                                      <p:cBhvr>
                                        <p:cTn id="139" dur="56465" fill="hold"/>
                                        <p:tgtEl>
                                          <p:spTgt spid="2"/>
                                        </p:tgtEl>
                                      </p:cBhvr>
                                    </p:cmd>
                                  </p:childTnLst>
                                </p:cTn>
                              </p:par>
                            </p:childTnLst>
                          </p:cTn>
                        </p:par>
                      </p:childTnLst>
                    </p:cTn>
                  </p:par>
                </p:childTnLst>
              </p:cTn>
              <p:nextCondLst>
                <p:cond evt="onClick" delay="0">
                  <p:tgtEl>
                    <p:spTgt spid="2"/>
                  </p:tgtEl>
                </p:cond>
              </p:nextCondLst>
            </p:seq>
            <p:audio>
              <p:cMediaNode vol="80000">
                <p:cTn id="140" fill="hold" display="0">
                  <p:stCondLst>
                    <p:cond delay="indefinite"/>
                  </p:stCondLst>
                  <p:endCondLst>
                    <p:cond evt="onStopAudio" delay="0">
                      <p:tgtEl>
                        <p:sldTgt/>
                      </p:tgtEl>
                    </p:cond>
                  </p:endCondLst>
                </p:cTn>
                <p:tgtEl>
                  <p:spTgt spid="2"/>
                </p:tgtEl>
              </p:cMediaNode>
            </p:audio>
          </p:childTnLst>
        </p:cTn>
      </p:par>
    </p:tnLst>
    <p:bldLst>
      <p:bldP spid="430082" grpId="0"/>
      <p:bldP spid="430084" grpId="0"/>
      <p:bldP spid="430085" grpId="0"/>
      <p:bldP spid="430086" grpId="0"/>
      <p:bldP spid="430087" grpId="0" animBg="1"/>
      <p:bldP spid="430088" grpId="0" animBg="1"/>
      <p:bldP spid="430089" grpId="0" animBg="1"/>
      <p:bldP spid="430090" grpId="0" animBg="1"/>
      <p:bldP spid="430091" grpId="0" animBg="1"/>
      <p:bldP spid="430092" grpId="0" animBg="1"/>
      <p:bldP spid="430093" grpId="0"/>
      <p:bldP spid="430093" grpId="1"/>
      <p:bldP spid="430094" grpId="0"/>
      <p:bldP spid="430095" grpId="0"/>
      <p:bldP spid="4300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4511675" y="115889"/>
            <a:ext cx="3683000" cy="720725"/>
          </a:xfrm>
        </p:spPr>
        <p:txBody>
          <a:bodyPr/>
          <a:lstStyle/>
          <a:p>
            <a:pPr algn="ctr" eaLnBrk="1" fontAlgn="auto" hangingPunct="1">
              <a:spcAft>
                <a:spcPts val="0"/>
              </a:spcAft>
              <a:defRPr/>
            </a:pPr>
            <a:r>
              <a:rPr lang="fa-IR" altLang="en-US" sz="3600" b="1" dirty="0">
                <a:cs typeface="B Nazanin" panose="00000400000000000000" pitchFamily="2" charset="-78"/>
              </a:rPr>
              <a:t>آزمایش </a:t>
            </a:r>
            <a:r>
              <a:rPr lang="fa-IR" altLang="en-US" sz="4000" b="1" dirty="0">
                <a:cs typeface="B Nazanin" panose="00000400000000000000" pitchFamily="2" charset="-78"/>
              </a:rPr>
              <a:t>رادرفورد</a:t>
            </a:r>
            <a:endParaRPr lang="en-US" altLang="en-US" sz="4000" b="1" dirty="0">
              <a:cs typeface="B Nazanin" panose="00000400000000000000" pitchFamily="2" charset="-78"/>
            </a:endParaRPr>
          </a:p>
        </p:txBody>
      </p:sp>
      <p:sp>
        <p:nvSpPr>
          <p:cNvPr id="486403" name="Rectangle 3"/>
          <p:cNvSpPr>
            <a:spLocks noGrp="1" noChangeArrowheads="1"/>
          </p:cNvSpPr>
          <p:nvPr>
            <p:ph sz="quarter" idx="1"/>
          </p:nvPr>
        </p:nvSpPr>
        <p:spPr>
          <a:xfrm>
            <a:off x="1835151" y="2997200"/>
            <a:ext cx="8424863" cy="3187700"/>
          </a:xfrm>
        </p:spPr>
        <p:txBody>
          <a:bodyPr/>
          <a:lstStyle/>
          <a:p>
            <a:pPr algn="r" rtl="1" eaLnBrk="1" hangingPunct="1">
              <a:defRPr/>
            </a:pPr>
            <a:r>
              <a:rPr lang="fa-IR" altLang="en-US" sz="2800" dirty="0">
                <a:cs typeface="B Nazanin" panose="00000400000000000000" pitchFamily="2" charset="-78"/>
              </a:rPr>
              <a:t>بمباران قطعه كوچك و نازكي از طلا با باريكه اي از ذرات آلفا.</a:t>
            </a:r>
          </a:p>
          <a:p>
            <a:pPr marL="0" indent="0" algn="r" rtl="1" eaLnBrk="1" hangingPunct="1">
              <a:buNone/>
              <a:defRPr/>
            </a:pPr>
            <a:r>
              <a:rPr lang="fa-IR" altLang="en-US" sz="2800" dirty="0">
                <a:cs typeface="B Nazanin" panose="00000400000000000000" pitchFamily="2" charset="-78"/>
              </a:rPr>
              <a:t> (علت استفاده ی رادرفورد از طلا این بود که اولا قابلیت تورق بالایی دارد </a:t>
            </a:r>
          </a:p>
          <a:p>
            <a:pPr marL="0" indent="0" algn="r" rtl="1" eaLnBrk="1" hangingPunct="1">
              <a:buNone/>
              <a:defRPr/>
            </a:pPr>
            <a:r>
              <a:rPr lang="fa-IR" altLang="en-US" sz="2800" dirty="0">
                <a:cs typeface="B Nazanin" panose="00000400000000000000" pitchFamily="2" charset="-78"/>
              </a:rPr>
              <a:t>و واکنش پذیری کمی دارد.)</a:t>
            </a:r>
          </a:p>
          <a:p>
            <a:pPr algn="r" rtl="1" eaLnBrk="1" hangingPunct="1">
              <a:defRPr/>
            </a:pPr>
            <a:endParaRPr lang="en-US" altLang="en-US" sz="2800" dirty="0">
              <a:cs typeface="B Nazanin" panose="00000400000000000000" pitchFamily="2" charset="-78"/>
            </a:endParaRPr>
          </a:p>
        </p:txBody>
      </p:sp>
      <p:sp>
        <p:nvSpPr>
          <p:cNvPr id="125956"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6682D72C-6A0B-44C2-9CA5-636BC3030F45}" type="slidenum">
              <a:rPr lang="ar-SA" altLang="en-US" sz="1400">
                <a:solidFill>
                  <a:srgbClr val="FFFFFF"/>
                </a:solidFill>
                <a:cs typeface="Times New Roman" panose="02020603050405020304" pitchFamily="18" charset="0"/>
              </a:rPr>
              <a:pPr fontAlgn="base">
                <a:spcBef>
                  <a:spcPct val="0"/>
                </a:spcBef>
                <a:spcAft>
                  <a:spcPct val="0"/>
                </a:spcAft>
              </a:pPr>
              <a:t>17</a:t>
            </a:fld>
            <a:endParaRPr lang="en-US" altLang="en-US" sz="1400">
              <a:solidFill>
                <a:srgbClr val="FFFFFF"/>
              </a:solidFill>
              <a:cs typeface="Times New Roman" panose="02020603050405020304" pitchFamily="18" charset="0"/>
            </a:endParaRPr>
          </a:p>
        </p:txBody>
      </p:sp>
      <p:pic>
        <p:nvPicPr>
          <p:cNvPr id="125957" name="Picture 4" descr="rutherfo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139" y="188914"/>
            <a:ext cx="20415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910293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2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4151" y="1695451"/>
            <a:ext cx="642937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3"/>
          <p:cNvSpPr>
            <a:spLocks noChangeArrowheads="1"/>
          </p:cNvSpPr>
          <p:nvPr/>
        </p:nvSpPr>
        <p:spPr bwMode="auto">
          <a:xfrm>
            <a:off x="3352800" y="685800"/>
            <a:ext cx="6096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eaLnBrk="0" fontAlgn="base" hangingPunct="0">
              <a:spcBef>
                <a:spcPct val="50000"/>
              </a:spcBef>
              <a:spcAft>
                <a:spcPct val="0"/>
              </a:spcAft>
            </a:pPr>
            <a:r>
              <a:rPr lang="fa-IR" altLang="en-US">
                <a:solidFill>
                  <a:prstClr val="black"/>
                </a:solidFill>
                <a:latin typeface="Times New Roman" panose="02020603050405020304" pitchFamily="18" charset="0"/>
                <a:cs typeface="B Nazanin" panose="00000400000000000000" pitchFamily="2" charset="-78"/>
              </a:rPr>
              <a:t>آزمايش رادر فورد  روي ورقه نارك طلا</a:t>
            </a:r>
            <a:endParaRPr lang="en-US" altLang="en-US">
              <a:solidFill>
                <a:prstClr val="black"/>
              </a:solidFill>
              <a:latin typeface="Times New Roman" panose="02020603050405020304" pitchFamily="18" charset="0"/>
              <a:cs typeface="B Nazanin" panose="00000400000000000000" pitchFamily="2" charset="-78"/>
            </a:endParaRPr>
          </a:p>
        </p:txBody>
      </p:sp>
      <p:sp>
        <p:nvSpPr>
          <p:cNvPr id="363524" name="Line 4"/>
          <p:cNvSpPr>
            <a:spLocks noChangeShapeType="1"/>
          </p:cNvSpPr>
          <p:nvPr/>
        </p:nvSpPr>
        <p:spPr bwMode="auto">
          <a:xfrm>
            <a:off x="4267200" y="3657600"/>
            <a:ext cx="2895600"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63525" name="Line 5"/>
          <p:cNvSpPr>
            <a:spLocks noChangeShapeType="1"/>
          </p:cNvSpPr>
          <p:nvPr/>
        </p:nvSpPr>
        <p:spPr bwMode="auto">
          <a:xfrm>
            <a:off x="7391400" y="3657600"/>
            <a:ext cx="1524000"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12698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AB493DF6-3835-4786-89E7-424948C655B1}" type="slidenum">
              <a:rPr lang="ar-SA" altLang="en-US" sz="1400">
                <a:solidFill>
                  <a:srgbClr val="FFFFFF"/>
                </a:solidFill>
                <a:cs typeface="Times New Roman" panose="02020603050405020304" pitchFamily="18" charset="0"/>
              </a:rPr>
              <a:pPr fontAlgn="base">
                <a:spcBef>
                  <a:spcPct val="0"/>
                </a:spcBef>
                <a:spcAft>
                  <a:spcPct val="0"/>
                </a:spcAft>
              </a:pPr>
              <a:t>18</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7558203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3524"/>
                                        </p:tgtEl>
                                        <p:attrNameLst>
                                          <p:attrName>style.visibility</p:attrName>
                                        </p:attrNameLst>
                                      </p:cBhvr>
                                      <p:to>
                                        <p:strVal val="visible"/>
                                      </p:to>
                                    </p:set>
                                    <p:animEffect transition="in" filter="wipe(left)">
                                      <p:cBhvr>
                                        <p:cTn id="7" dur="500"/>
                                        <p:tgtEl>
                                          <p:spTgt spid="363524"/>
                                        </p:tgtEl>
                                      </p:cBhvr>
                                    </p:animEffect>
                                  </p:childTnLst>
                                  <p:subTnLst>
                                    <p:audio>
                                      <p:cMediaNode>
                                        <p:cTn display="0" masterRel="sameClick">
                                          <p:stCondLst>
                                            <p:cond evt="begin" delay="0">
                                              <p:tn val="5"/>
                                            </p:cond>
                                          </p:stCondLst>
                                          <p:endCondLst>
                                            <p:cond evt="onStopAudio" delay="0">
                                              <p:tgtEl>
                                                <p:sldTgt/>
                                              </p:tgtEl>
                                            </p:cond>
                                          </p:endCondLst>
                                        </p:cTn>
                                        <p:tgtEl>
                                          <p:sndTgt r:embed="rId5" name="Laser"/>
                                        </p:tgtEl>
                                      </p:cMediaNode>
                                    </p:audio>
                                  </p:sub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63525"/>
                                        </p:tgtEl>
                                        <p:attrNameLst>
                                          <p:attrName>style.visibility</p:attrName>
                                        </p:attrNameLst>
                                      </p:cBhvr>
                                      <p:to>
                                        <p:strVal val="visible"/>
                                      </p:to>
                                    </p:set>
                                    <p:animEffect transition="in" filter="wipe(left)">
                                      <p:cBhvr>
                                        <p:cTn id="11" dur="500"/>
                                        <p:tgtEl>
                                          <p:spTgt spid="36352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4266" fill="hold"/>
                                        <p:tgtEl>
                                          <p:spTgt spid="2"/>
                                        </p:tgtEl>
                                      </p:cBhvr>
                                    </p:cmd>
                                  </p:childTnLst>
                                </p:cTn>
                              </p:par>
                            </p:childTnLst>
                          </p:cTn>
                        </p:par>
                      </p:childTnLst>
                    </p:cTn>
                  </p:par>
                </p:childTnLst>
              </p:cTn>
              <p:nextCondLst>
                <p:cond evt="onClick" delay="0">
                  <p:tgtEl>
                    <p:spTgt spid="2"/>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4151" y="1695451"/>
            <a:ext cx="642937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Rectangle 3"/>
          <p:cNvSpPr>
            <a:spLocks noChangeArrowheads="1"/>
          </p:cNvSpPr>
          <p:nvPr/>
        </p:nvSpPr>
        <p:spPr bwMode="auto">
          <a:xfrm>
            <a:off x="3352800" y="685801"/>
            <a:ext cx="6096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eaLnBrk="0" fontAlgn="base" hangingPunct="0">
              <a:spcBef>
                <a:spcPct val="50000"/>
              </a:spcBef>
              <a:spcAft>
                <a:spcPct val="0"/>
              </a:spcAft>
            </a:pPr>
            <a:r>
              <a:rPr lang="fa-IR" altLang="en-US" sz="4000">
                <a:solidFill>
                  <a:prstClr val="black"/>
                </a:solidFill>
                <a:latin typeface="Times New Roman" panose="02020603050405020304" pitchFamily="18" charset="0"/>
                <a:cs typeface="B Nazanin" panose="00000400000000000000" pitchFamily="2" charset="-78"/>
              </a:rPr>
              <a:t>آنچه كه رادرفورد مشاهده نمود</a:t>
            </a:r>
            <a:endParaRPr lang="en-US" altLang="en-US" sz="4000">
              <a:solidFill>
                <a:prstClr val="black"/>
              </a:solidFill>
              <a:latin typeface="Times New Roman" panose="02020603050405020304" pitchFamily="18" charset="0"/>
              <a:cs typeface="B Nazanin" panose="00000400000000000000" pitchFamily="2" charset="-78"/>
            </a:endParaRPr>
          </a:p>
        </p:txBody>
      </p:sp>
      <p:sp>
        <p:nvSpPr>
          <p:cNvPr id="374788" name="Line 4"/>
          <p:cNvSpPr>
            <a:spLocks noChangeShapeType="1"/>
          </p:cNvSpPr>
          <p:nvPr/>
        </p:nvSpPr>
        <p:spPr bwMode="auto">
          <a:xfrm>
            <a:off x="4267200" y="3657600"/>
            <a:ext cx="2895600"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89" name="Line 5"/>
          <p:cNvSpPr>
            <a:spLocks noChangeShapeType="1"/>
          </p:cNvSpPr>
          <p:nvPr/>
        </p:nvSpPr>
        <p:spPr bwMode="auto">
          <a:xfrm>
            <a:off x="7315200" y="3657600"/>
            <a:ext cx="16002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0" name="Line 6"/>
          <p:cNvSpPr>
            <a:spLocks noChangeShapeType="1"/>
          </p:cNvSpPr>
          <p:nvPr/>
        </p:nvSpPr>
        <p:spPr bwMode="auto">
          <a:xfrm flipV="1">
            <a:off x="7315200" y="3505200"/>
            <a:ext cx="1600200" cy="152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1" name="Line 7"/>
          <p:cNvSpPr>
            <a:spLocks noChangeShapeType="1"/>
          </p:cNvSpPr>
          <p:nvPr/>
        </p:nvSpPr>
        <p:spPr bwMode="auto">
          <a:xfrm>
            <a:off x="7391400" y="3657600"/>
            <a:ext cx="1600200" cy="304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2" name="Line 8"/>
          <p:cNvSpPr>
            <a:spLocks noChangeShapeType="1"/>
          </p:cNvSpPr>
          <p:nvPr/>
        </p:nvSpPr>
        <p:spPr bwMode="auto">
          <a:xfrm>
            <a:off x="7315200" y="3657600"/>
            <a:ext cx="1600200" cy="533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3" name="Line 9"/>
          <p:cNvSpPr>
            <a:spLocks noChangeShapeType="1"/>
          </p:cNvSpPr>
          <p:nvPr/>
        </p:nvSpPr>
        <p:spPr bwMode="auto">
          <a:xfrm flipV="1">
            <a:off x="7467600" y="3276600"/>
            <a:ext cx="137160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4" name="Line 10"/>
          <p:cNvSpPr>
            <a:spLocks noChangeShapeType="1"/>
          </p:cNvSpPr>
          <p:nvPr/>
        </p:nvSpPr>
        <p:spPr bwMode="auto">
          <a:xfrm flipV="1">
            <a:off x="7391400" y="2971800"/>
            <a:ext cx="14478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5" name="Line 11"/>
          <p:cNvSpPr>
            <a:spLocks noChangeShapeType="1"/>
          </p:cNvSpPr>
          <p:nvPr/>
        </p:nvSpPr>
        <p:spPr bwMode="auto">
          <a:xfrm>
            <a:off x="7315200" y="3657600"/>
            <a:ext cx="152400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6" name="Line 12"/>
          <p:cNvSpPr>
            <a:spLocks noChangeShapeType="1"/>
          </p:cNvSpPr>
          <p:nvPr/>
        </p:nvSpPr>
        <p:spPr bwMode="auto">
          <a:xfrm flipV="1">
            <a:off x="7391400" y="2438400"/>
            <a:ext cx="914400" cy="1219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7" name="Line 13"/>
          <p:cNvSpPr>
            <a:spLocks noChangeShapeType="1"/>
          </p:cNvSpPr>
          <p:nvPr/>
        </p:nvSpPr>
        <p:spPr bwMode="auto">
          <a:xfrm>
            <a:off x="7391400" y="3733800"/>
            <a:ext cx="914400" cy="1295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8" name="Line 14"/>
          <p:cNvSpPr>
            <a:spLocks noChangeShapeType="1"/>
          </p:cNvSpPr>
          <p:nvPr/>
        </p:nvSpPr>
        <p:spPr bwMode="auto">
          <a:xfrm flipH="1">
            <a:off x="6934200" y="3657600"/>
            <a:ext cx="304800" cy="1752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799" name="Line 15"/>
          <p:cNvSpPr>
            <a:spLocks noChangeShapeType="1"/>
          </p:cNvSpPr>
          <p:nvPr/>
        </p:nvSpPr>
        <p:spPr bwMode="auto">
          <a:xfrm flipV="1">
            <a:off x="5562600" y="3657600"/>
            <a:ext cx="160020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4800" name="Line 16"/>
          <p:cNvSpPr>
            <a:spLocks noChangeShapeType="1"/>
          </p:cNvSpPr>
          <p:nvPr/>
        </p:nvSpPr>
        <p:spPr bwMode="auto">
          <a:xfrm flipH="1" flipV="1">
            <a:off x="6172200" y="2286000"/>
            <a:ext cx="990600" cy="1295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12904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D47AD865-3A13-4E70-8D5B-A30A2DFE9631}" type="slidenum">
              <a:rPr lang="ar-SA" altLang="en-US" sz="1400">
                <a:solidFill>
                  <a:srgbClr val="FFFFFF"/>
                </a:solidFill>
                <a:cs typeface="Times New Roman" panose="02020603050405020304" pitchFamily="18" charset="0"/>
              </a:rPr>
              <a:pPr fontAlgn="base">
                <a:spcBef>
                  <a:spcPct val="0"/>
                </a:spcBef>
                <a:spcAft>
                  <a:spcPct val="0"/>
                </a:spcAft>
              </a:pPr>
              <a:t>19</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6331724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4788"/>
                                        </p:tgtEl>
                                        <p:attrNameLst>
                                          <p:attrName>style.visibility</p:attrName>
                                        </p:attrNameLst>
                                      </p:cBhvr>
                                      <p:to>
                                        <p:strVal val="visible"/>
                                      </p:to>
                                    </p:set>
                                    <p:animEffect transition="in" filter="wipe(left)">
                                      <p:cBhvr>
                                        <p:cTn id="7" dur="500"/>
                                        <p:tgtEl>
                                          <p:spTgt spid="374788"/>
                                        </p:tgtEl>
                                      </p:cBhvr>
                                    </p:animEffect>
                                  </p:childTnLst>
                                  <p:subTnLst>
                                    <p:audio>
                                      <p:cMediaNode>
                                        <p:cTn display="0" masterRel="sameClick">
                                          <p:stCondLst>
                                            <p:cond evt="begin" delay="0">
                                              <p:tn val="5"/>
                                            </p:cond>
                                          </p:stCondLst>
                                          <p:endCondLst>
                                            <p:cond evt="onStopAudio" delay="0">
                                              <p:tgtEl>
                                                <p:sldTgt/>
                                              </p:tgtEl>
                                            </p:cond>
                                          </p:endCondLst>
                                        </p:cTn>
                                        <p:tgtEl>
                                          <p:sndTgt r:embed="rId5" name="Laser"/>
                                        </p:tgtEl>
                                      </p:cMediaNode>
                                    </p:audio>
                                  </p:sub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74789"/>
                                        </p:tgtEl>
                                        <p:attrNameLst>
                                          <p:attrName>style.visibility</p:attrName>
                                        </p:attrNameLst>
                                      </p:cBhvr>
                                      <p:to>
                                        <p:strVal val="visible"/>
                                      </p:to>
                                    </p:set>
                                    <p:animEffect transition="in" filter="wipe(left)">
                                      <p:cBhvr>
                                        <p:cTn id="11" dur="500"/>
                                        <p:tgtEl>
                                          <p:spTgt spid="37478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74790"/>
                                        </p:tgtEl>
                                        <p:attrNameLst>
                                          <p:attrName>style.visibility</p:attrName>
                                        </p:attrNameLst>
                                      </p:cBhvr>
                                      <p:to>
                                        <p:strVal val="visible"/>
                                      </p:to>
                                    </p:set>
                                    <p:animEffect transition="in" filter="wipe(left)">
                                      <p:cBhvr>
                                        <p:cTn id="16" dur="500"/>
                                        <p:tgtEl>
                                          <p:spTgt spid="374790"/>
                                        </p:tgtEl>
                                      </p:cBhvr>
                                    </p:animEffect>
                                  </p:childTnLst>
                                  <p:subTnLst>
                                    <p:audio>
                                      <p:cMediaNode>
                                        <p:cTn display="0" masterRel="sameClick">
                                          <p:stCondLst>
                                            <p:cond evt="begin" delay="0">
                                              <p:tn val="14"/>
                                            </p:cond>
                                          </p:stCondLst>
                                          <p:endCondLst>
                                            <p:cond evt="onStopAudio" delay="0">
                                              <p:tgtEl>
                                                <p:sldTgt/>
                                              </p:tgtEl>
                                            </p:cond>
                                          </p:endCondLst>
                                        </p:cTn>
                                        <p:tgtEl>
                                          <p:sndTgt r:embed="rId6" name="COMPFX2.WAV"/>
                                        </p:tgtEl>
                                      </p:cMediaNode>
                                    </p:audio>
                                  </p:sub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74791"/>
                                        </p:tgtEl>
                                        <p:attrNameLst>
                                          <p:attrName>style.visibility</p:attrName>
                                        </p:attrNameLst>
                                      </p:cBhvr>
                                      <p:to>
                                        <p:strVal val="visible"/>
                                      </p:to>
                                    </p:set>
                                    <p:animEffect transition="in" filter="wipe(left)">
                                      <p:cBhvr>
                                        <p:cTn id="20" dur="500"/>
                                        <p:tgtEl>
                                          <p:spTgt spid="374791"/>
                                        </p:tgtEl>
                                      </p:cBhvr>
                                    </p:animEffect>
                                  </p:childTnLst>
                                  <p:subTnLst>
                                    <p:audio>
                                      <p:cMediaNode>
                                        <p:cTn display="0" masterRel="sameClick">
                                          <p:stCondLst>
                                            <p:cond evt="begin" delay="0">
                                              <p:tn val="18"/>
                                            </p:cond>
                                          </p:stCondLst>
                                          <p:endCondLst>
                                            <p:cond evt="onStopAudio" delay="0">
                                              <p:tgtEl>
                                                <p:sldTgt/>
                                              </p:tgtEl>
                                            </p:cond>
                                          </p:endCondLst>
                                        </p:cTn>
                                        <p:tgtEl>
                                          <p:sndTgt r:embed="rId6" name="COMPFX2.WAV"/>
                                        </p:tgtEl>
                                      </p:cMediaNode>
                                    </p:audio>
                                  </p:sub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374792"/>
                                        </p:tgtEl>
                                        <p:attrNameLst>
                                          <p:attrName>style.visibility</p:attrName>
                                        </p:attrNameLst>
                                      </p:cBhvr>
                                      <p:to>
                                        <p:strVal val="visible"/>
                                      </p:to>
                                    </p:set>
                                    <p:animEffect transition="in" filter="wipe(left)">
                                      <p:cBhvr>
                                        <p:cTn id="24" dur="500"/>
                                        <p:tgtEl>
                                          <p:spTgt spid="374792"/>
                                        </p:tgtEl>
                                      </p:cBhvr>
                                    </p:animEffect>
                                  </p:childTnLst>
                                  <p:subTnLst>
                                    <p:audio>
                                      <p:cMediaNode>
                                        <p:cTn display="0" masterRel="sameClick">
                                          <p:stCondLst>
                                            <p:cond evt="begin" delay="0">
                                              <p:tn val="22"/>
                                            </p:cond>
                                          </p:stCondLst>
                                          <p:endCondLst>
                                            <p:cond evt="onStopAudio" delay="0">
                                              <p:tgtEl>
                                                <p:sldTgt/>
                                              </p:tgtEl>
                                            </p:cond>
                                          </p:endCondLst>
                                        </p:cTn>
                                        <p:tgtEl>
                                          <p:sndTgt r:embed="rId6" name="COMPFX2.WAV"/>
                                        </p:tgtEl>
                                      </p:cMediaNode>
                                    </p:audio>
                                  </p:sub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374793"/>
                                        </p:tgtEl>
                                        <p:attrNameLst>
                                          <p:attrName>style.visibility</p:attrName>
                                        </p:attrNameLst>
                                      </p:cBhvr>
                                      <p:to>
                                        <p:strVal val="visible"/>
                                      </p:to>
                                    </p:set>
                                    <p:animEffect transition="in" filter="wipe(left)">
                                      <p:cBhvr>
                                        <p:cTn id="28" dur="500"/>
                                        <p:tgtEl>
                                          <p:spTgt spid="374793"/>
                                        </p:tgtEl>
                                      </p:cBhvr>
                                    </p:animEffect>
                                  </p:childTnLst>
                                  <p:subTnLst>
                                    <p:audio>
                                      <p:cMediaNode>
                                        <p:cTn display="0" masterRel="sameClick">
                                          <p:stCondLst>
                                            <p:cond evt="begin" delay="0">
                                              <p:tn val="26"/>
                                            </p:cond>
                                          </p:stCondLst>
                                          <p:endCondLst>
                                            <p:cond evt="onStopAudio" delay="0">
                                              <p:tgtEl>
                                                <p:sldTgt/>
                                              </p:tgtEl>
                                            </p:cond>
                                          </p:endCondLst>
                                        </p:cTn>
                                        <p:tgtEl>
                                          <p:sndTgt r:embed="rId6" name="COMPFX2.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374794"/>
                                        </p:tgtEl>
                                        <p:attrNameLst>
                                          <p:attrName>style.visibility</p:attrName>
                                        </p:attrNameLst>
                                      </p:cBhvr>
                                      <p:to>
                                        <p:strVal val="visible"/>
                                      </p:to>
                                    </p:set>
                                    <p:animEffect transition="in" filter="wipe(left)">
                                      <p:cBhvr>
                                        <p:cTn id="33" dur="500"/>
                                        <p:tgtEl>
                                          <p:spTgt spid="374794"/>
                                        </p:tgtEl>
                                      </p:cBhvr>
                                    </p:animEffect>
                                  </p:childTnLst>
                                  <p:subTnLst>
                                    <p:audio>
                                      <p:cMediaNode>
                                        <p:cTn display="0" masterRel="sameClick">
                                          <p:stCondLst>
                                            <p:cond evt="begin" delay="0">
                                              <p:tn val="31"/>
                                            </p:cond>
                                          </p:stCondLst>
                                          <p:endCondLst>
                                            <p:cond evt="onStopAudio" delay="0">
                                              <p:tgtEl>
                                                <p:sldTgt/>
                                              </p:tgtEl>
                                            </p:cond>
                                          </p:endCondLst>
                                        </p:cTn>
                                        <p:tgtEl>
                                          <p:sndTgt r:embed="rId6" name="COMPFX2.WAV"/>
                                        </p:tgtEl>
                                      </p:cMediaNode>
                                    </p:audio>
                                  </p:sub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374795"/>
                                        </p:tgtEl>
                                        <p:attrNameLst>
                                          <p:attrName>style.visibility</p:attrName>
                                        </p:attrNameLst>
                                      </p:cBhvr>
                                      <p:to>
                                        <p:strVal val="visible"/>
                                      </p:to>
                                    </p:set>
                                    <p:animEffect transition="in" filter="wipe(left)">
                                      <p:cBhvr>
                                        <p:cTn id="37" dur="500"/>
                                        <p:tgtEl>
                                          <p:spTgt spid="374795"/>
                                        </p:tgtEl>
                                      </p:cBhvr>
                                    </p:animEffect>
                                  </p:childTnLst>
                                  <p:subTnLst>
                                    <p:audio>
                                      <p:cMediaNode>
                                        <p:cTn display="0" masterRel="sameClick">
                                          <p:stCondLst>
                                            <p:cond evt="begin" delay="0">
                                              <p:tn val="35"/>
                                            </p:cond>
                                          </p:stCondLst>
                                          <p:endCondLst>
                                            <p:cond evt="onStopAudio" delay="0">
                                              <p:tgtEl>
                                                <p:sldTgt/>
                                              </p:tgtEl>
                                            </p:cond>
                                          </p:endCondLst>
                                        </p:cTn>
                                        <p:tgtEl>
                                          <p:sndTgt r:embed="rId6" name="COMPFX2.WAV"/>
                                        </p:tgtEl>
                                      </p:cMediaNode>
                                    </p:audio>
                                  </p:subTnLst>
                                </p:cTn>
                              </p:par>
                            </p:childTnLst>
                          </p:cTn>
                        </p:par>
                        <p:par>
                          <p:cTn id="38" fill="hold" nodeType="afterGroup">
                            <p:stCondLst>
                              <p:cond delay="1000"/>
                            </p:stCondLst>
                            <p:childTnLst>
                              <p:par>
                                <p:cTn id="39" presetID="22" presetClass="entr" presetSubtype="4" fill="hold" nodeType="afterEffect">
                                  <p:stCondLst>
                                    <p:cond delay="0"/>
                                  </p:stCondLst>
                                  <p:childTnLst>
                                    <p:set>
                                      <p:cBhvr>
                                        <p:cTn id="40" dur="1" fill="hold">
                                          <p:stCondLst>
                                            <p:cond delay="0"/>
                                          </p:stCondLst>
                                        </p:cTn>
                                        <p:tgtEl>
                                          <p:spTgt spid="374796"/>
                                        </p:tgtEl>
                                        <p:attrNameLst>
                                          <p:attrName>style.visibility</p:attrName>
                                        </p:attrNameLst>
                                      </p:cBhvr>
                                      <p:to>
                                        <p:strVal val="visible"/>
                                      </p:to>
                                    </p:set>
                                    <p:animEffect transition="in" filter="wipe(down)">
                                      <p:cBhvr>
                                        <p:cTn id="41" dur="500"/>
                                        <p:tgtEl>
                                          <p:spTgt spid="374796"/>
                                        </p:tgtEl>
                                      </p:cBhvr>
                                    </p:animEffect>
                                  </p:childTnLst>
                                  <p:subTnLst>
                                    <p:audio>
                                      <p:cMediaNode>
                                        <p:cTn display="0" masterRel="sameClick">
                                          <p:stCondLst>
                                            <p:cond evt="begin" delay="0">
                                              <p:tn val="39"/>
                                            </p:cond>
                                          </p:stCondLst>
                                          <p:endCondLst>
                                            <p:cond evt="onStopAudio" delay="0">
                                              <p:tgtEl>
                                                <p:sldTgt/>
                                              </p:tgtEl>
                                            </p:cond>
                                          </p:endCondLst>
                                        </p:cTn>
                                        <p:tgtEl>
                                          <p:sndTgt r:embed="rId6" name="COMPFX2.WAV"/>
                                        </p:tgtEl>
                                      </p:cMediaNode>
                                    </p:audio>
                                  </p:subTnLst>
                                </p:cTn>
                              </p:par>
                            </p:childTnLst>
                          </p:cTn>
                        </p:par>
                        <p:par>
                          <p:cTn id="42" fill="hold" nodeType="afterGroup">
                            <p:stCondLst>
                              <p:cond delay="1500"/>
                            </p:stCondLst>
                            <p:childTnLst>
                              <p:par>
                                <p:cTn id="43" presetID="22" presetClass="entr" presetSubtype="1" fill="hold" nodeType="afterEffect">
                                  <p:stCondLst>
                                    <p:cond delay="0"/>
                                  </p:stCondLst>
                                  <p:childTnLst>
                                    <p:set>
                                      <p:cBhvr>
                                        <p:cTn id="44" dur="1" fill="hold">
                                          <p:stCondLst>
                                            <p:cond delay="0"/>
                                          </p:stCondLst>
                                        </p:cTn>
                                        <p:tgtEl>
                                          <p:spTgt spid="374797"/>
                                        </p:tgtEl>
                                        <p:attrNameLst>
                                          <p:attrName>style.visibility</p:attrName>
                                        </p:attrNameLst>
                                      </p:cBhvr>
                                      <p:to>
                                        <p:strVal val="visible"/>
                                      </p:to>
                                    </p:set>
                                    <p:animEffect transition="in" filter="wipe(up)">
                                      <p:cBhvr>
                                        <p:cTn id="45" dur="500"/>
                                        <p:tgtEl>
                                          <p:spTgt spid="374797"/>
                                        </p:tgtEl>
                                      </p:cBhvr>
                                    </p:animEffect>
                                  </p:childTnLst>
                                  <p:subTnLst>
                                    <p:audio>
                                      <p:cMediaNode>
                                        <p:cTn display="0" masterRel="sameClick">
                                          <p:stCondLst>
                                            <p:cond evt="begin" delay="0">
                                              <p:tn val="43"/>
                                            </p:cond>
                                          </p:stCondLst>
                                          <p:endCondLst>
                                            <p:cond evt="onStopAudio" delay="0">
                                              <p:tgtEl>
                                                <p:sldTgt/>
                                              </p:tgtEl>
                                            </p:cond>
                                          </p:endCondLst>
                                        </p:cTn>
                                        <p:tgtEl>
                                          <p:sndTgt r:embed="rId6" name="COMPFX2.WAV"/>
                                        </p:tgtEl>
                                      </p:cMediaNode>
                                    </p:audio>
                                  </p:sub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374798"/>
                                        </p:tgtEl>
                                        <p:attrNameLst>
                                          <p:attrName>style.visibility</p:attrName>
                                        </p:attrNameLst>
                                      </p:cBhvr>
                                      <p:to>
                                        <p:strVal val="visible"/>
                                      </p:to>
                                    </p:set>
                                    <p:animEffect transition="in" filter="wipe(up)">
                                      <p:cBhvr>
                                        <p:cTn id="50" dur="500"/>
                                        <p:tgtEl>
                                          <p:spTgt spid="374798"/>
                                        </p:tgtEl>
                                      </p:cBhvr>
                                    </p:animEffect>
                                  </p:childTnLst>
                                  <p:subTnLst>
                                    <p:audio>
                                      <p:cMediaNode>
                                        <p:cTn display="0" masterRel="sameClick">
                                          <p:stCondLst>
                                            <p:cond evt="begin" delay="0">
                                              <p:tn val="48"/>
                                            </p:cond>
                                          </p:stCondLst>
                                          <p:endCondLst>
                                            <p:cond evt="onStopAudio" delay="0">
                                              <p:tgtEl>
                                                <p:sldTgt/>
                                              </p:tgtEl>
                                            </p:cond>
                                          </p:endCondLst>
                                        </p:cTn>
                                        <p:tgtEl>
                                          <p:sndTgt r:embed="rId7" name="Richochet"/>
                                        </p:tgtEl>
                                      </p:cMediaNode>
                                    </p:audio>
                                  </p:subTnLst>
                                </p:cTn>
                              </p:par>
                            </p:childTnLst>
                          </p:cTn>
                        </p:par>
                        <p:par>
                          <p:cTn id="51" fill="hold" nodeType="afterGroup">
                            <p:stCondLst>
                              <p:cond delay="500"/>
                            </p:stCondLst>
                            <p:childTnLst>
                              <p:par>
                                <p:cTn id="52" presetID="22" presetClass="entr" presetSubtype="2" fill="hold" nodeType="afterEffect">
                                  <p:stCondLst>
                                    <p:cond delay="0"/>
                                  </p:stCondLst>
                                  <p:childTnLst>
                                    <p:set>
                                      <p:cBhvr>
                                        <p:cTn id="53" dur="1" fill="hold">
                                          <p:stCondLst>
                                            <p:cond delay="0"/>
                                          </p:stCondLst>
                                        </p:cTn>
                                        <p:tgtEl>
                                          <p:spTgt spid="374799"/>
                                        </p:tgtEl>
                                        <p:attrNameLst>
                                          <p:attrName>style.visibility</p:attrName>
                                        </p:attrNameLst>
                                      </p:cBhvr>
                                      <p:to>
                                        <p:strVal val="visible"/>
                                      </p:to>
                                    </p:set>
                                    <p:animEffect transition="in" filter="wipe(right)">
                                      <p:cBhvr>
                                        <p:cTn id="54" dur="500"/>
                                        <p:tgtEl>
                                          <p:spTgt spid="374799"/>
                                        </p:tgtEl>
                                      </p:cBhvr>
                                    </p:animEffect>
                                  </p:childTnLst>
                                  <p:subTnLst>
                                    <p:audio>
                                      <p:cMediaNode>
                                        <p:cTn display="0" masterRel="sameClick">
                                          <p:stCondLst>
                                            <p:cond evt="begin" delay="0">
                                              <p:tn val="52"/>
                                            </p:cond>
                                          </p:stCondLst>
                                          <p:endCondLst>
                                            <p:cond evt="onStopAudio" delay="0">
                                              <p:tgtEl>
                                                <p:sldTgt/>
                                              </p:tgtEl>
                                            </p:cond>
                                          </p:endCondLst>
                                        </p:cTn>
                                        <p:tgtEl>
                                          <p:sndTgt r:embed="rId7" name="Richochet"/>
                                        </p:tgtEl>
                                      </p:cMediaNode>
                                    </p:audio>
                                  </p:subTnLst>
                                </p:cTn>
                              </p:par>
                            </p:childTnLst>
                          </p:cTn>
                        </p:par>
                        <p:par>
                          <p:cTn id="55" fill="hold" nodeType="afterGroup">
                            <p:stCondLst>
                              <p:cond delay="1000"/>
                            </p:stCondLst>
                            <p:childTnLst>
                              <p:par>
                                <p:cTn id="56" presetID="22" presetClass="entr" presetSubtype="2" fill="hold" nodeType="afterEffect">
                                  <p:stCondLst>
                                    <p:cond delay="0"/>
                                  </p:stCondLst>
                                  <p:childTnLst>
                                    <p:set>
                                      <p:cBhvr>
                                        <p:cTn id="57" dur="1" fill="hold">
                                          <p:stCondLst>
                                            <p:cond delay="0"/>
                                          </p:stCondLst>
                                        </p:cTn>
                                        <p:tgtEl>
                                          <p:spTgt spid="374800"/>
                                        </p:tgtEl>
                                        <p:attrNameLst>
                                          <p:attrName>style.visibility</p:attrName>
                                        </p:attrNameLst>
                                      </p:cBhvr>
                                      <p:to>
                                        <p:strVal val="visible"/>
                                      </p:to>
                                    </p:set>
                                    <p:animEffect transition="in" filter="wipe(right)">
                                      <p:cBhvr>
                                        <p:cTn id="58" dur="500"/>
                                        <p:tgtEl>
                                          <p:spTgt spid="374800"/>
                                        </p:tgtEl>
                                      </p:cBhvr>
                                    </p:animEffect>
                                  </p:childTnLst>
                                  <p:subTnLst>
                                    <p:audio>
                                      <p:cMediaNode>
                                        <p:cTn display="0" masterRel="sameClick">
                                          <p:stCondLst>
                                            <p:cond evt="begin" delay="0">
                                              <p:tn val="56"/>
                                            </p:cond>
                                          </p:stCondLst>
                                          <p:endCondLst>
                                            <p:cond evt="onStopAudio" delay="0">
                                              <p:tgtEl>
                                                <p:sldTgt/>
                                              </p:tgtEl>
                                            </p:cond>
                                          </p:endCondLst>
                                        </p:cTn>
                                        <p:tgtEl>
                                          <p:sndTgt r:embed="rId7" name="Richochet"/>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2"/>
                    </p:tgtEl>
                  </p:cond>
                </p:stCondLst>
                <p:endSync evt="end" delay="0">
                  <p:rtn val="all"/>
                </p:endSync>
                <p:childTnLst>
                  <p:par>
                    <p:cTn id="60" fill="hold">
                      <p:stCondLst>
                        <p:cond delay="0"/>
                      </p:stCondLst>
                      <p:childTnLst>
                        <p:par>
                          <p:cTn id="61" fill="hold">
                            <p:stCondLst>
                              <p:cond delay="0"/>
                            </p:stCondLst>
                            <p:childTnLst>
                              <p:par>
                                <p:cTn id="62" presetID="1" presetClass="mediacall" presetSubtype="0" fill="hold" nodeType="clickEffect">
                                  <p:stCondLst>
                                    <p:cond delay="0"/>
                                  </p:stCondLst>
                                  <p:childTnLst>
                                    <p:cmd type="call" cmd="playFrom(0.0)">
                                      <p:cBhvr>
                                        <p:cTn id="63" dur="102626" fill="hold"/>
                                        <p:tgtEl>
                                          <p:spTgt spid="2"/>
                                        </p:tgtEl>
                                      </p:cBhvr>
                                    </p:cmd>
                                  </p:childTnLst>
                                </p:cTn>
                              </p:par>
                            </p:childTnLst>
                          </p:cTn>
                        </p:par>
                      </p:childTnLst>
                    </p:cTn>
                  </p:par>
                </p:childTnLst>
              </p:cTn>
              <p:nextCondLst>
                <p:cond evt="onClick" delay="0">
                  <p:tgtEl>
                    <p:spTgt spid="2"/>
                  </p:tgtEl>
                </p:cond>
              </p:nextCondLst>
            </p:seq>
            <p:audio>
              <p:cMediaNode vol="80000">
                <p:cTn id="64"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7467600" cy="561975"/>
          </a:xfrm>
        </p:spPr>
        <p:txBody>
          <a:bodyPr>
            <a:normAutofit fontScale="90000"/>
          </a:bodyPr>
          <a:lstStyle/>
          <a:p>
            <a:pPr algn="ctr" eaLnBrk="1" fontAlgn="auto" hangingPunct="1">
              <a:spcAft>
                <a:spcPts val="0"/>
              </a:spcAft>
              <a:defRPr/>
            </a:pPr>
            <a:r>
              <a:rPr lang="fa-IR" sz="3600" b="1" kern="0" cap="none" dirty="0">
                <a:solidFill>
                  <a:srgbClr val="FF0000"/>
                </a:solidFill>
                <a:effectLst>
                  <a:outerShdw blurRad="38100" dist="38100" dir="2700000" algn="tl">
                    <a:srgbClr val="000000"/>
                  </a:outerShdw>
                </a:effectLst>
                <a:latin typeface="Times New Roman" pitchFamily="18" charset="0"/>
                <a:cs typeface="B Nazanin" panose="00000400000000000000" pitchFamily="2" charset="-78"/>
              </a:rPr>
              <a:t>آزمایش میلیکان</a:t>
            </a:r>
            <a:endParaRPr lang="en-US" dirty="0">
              <a:cs typeface="B Nazanin" panose="00000400000000000000" pitchFamily="2" charset="-78"/>
            </a:endParaRPr>
          </a:p>
        </p:txBody>
      </p:sp>
      <p:sp>
        <p:nvSpPr>
          <p:cNvPr id="3" name="Content Placeholder 2"/>
          <p:cNvSpPr>
            <a:spLocks noGrp="1"/>
          </p:cNvSpPr>
          <p:nvPr>
            <p:ph sz="quarter" idx="1"/>
          </p:nvPr>
        </p:nvSpPr>
        <p:spPr>
          <a:xfrm>
            <a:off x="1981201" y="1600201"/>
            <a:ext cx="8075613" cy="4873625"/>
          </a:xfrm>
        </p:spPr>
        <p:txBody>
          <a:bodyPr>
            <a:normAutofit fontScale="92500" lnSpcReduction="20000"/>
          </a:bodyPr>
          <a:lstStyle/>
          <a:p>
            <a:pPr marL="342900" indent="-342900" algn="just" rtl="1" eaLnBrk="1" hangingPunct="1">
              <a:lnSpc>
                <a:spcPct val="130000"/>
              </a:lnSpc>
              <a:spcBef>
                <a:spcPct val="20000"/>
              </a:spcBef>
              <a:buClr>
                <a:srgbClr val="FFFFCC"/>
              </a:buClr>
              <a:buSzPct val="120000"/>
              <a:buNone/>
              <a:defRPr/>
            </a:pPr>
            <a:r>
              <a:rPr lang="fa-IR" sz="3000" b="1" dirty="0">
                <a:latin typeface="Times New Roman" pitchFamily="18" charset="0"/>
                <a:cs typeface="B Nazanin" panose="00000400000000000000" pitchFamily="2" charset="-78"/>
              </a:rPr>
              <a:t>هدف : تعین بار </a:t>
            </a:r>
            <a:r>
              <a:rPr lang="fa-IR" sz="3000" b="1" dirty="0">
                <a:latin typeface="Times New Roman" pitchFamily="18" charset="0"/>
                <a:cs typeface="B Nazanin" panose="00000400000000000000" pitchFamily="2" charset="-78"/>
              </a:rPr>
              <a:t>الکترون</a:t>
            </a:r>
            <a:endParaRPr lang="fa-IR" sz="3000" b="1" dirty="0">
              <a:latin typeface="Times New Roman" pitchFamily="18" charset="0"/>
              <a:cs typeface="B Nazanin" panose="00000400000000000000" pitchFamily="2" charset="-78"/>
            </a:endParaRPr>
          </a:p>
          <a:p>
            <a:pPr marL="342900" indent="-342900" algn="just" rtl="1" eaLnBrk="1" hangingPunct="1">
              <a:lnSpc>
                <a:spcPct val="130000"/>
              </a:lnSpc>
              <a:spcBef>
                <a:spcPct val="20000"/>
              </a:spcBef>
              <a:buClr>
                <a:srgbClr val="FFFFCC"/>
              </a:buClr>
              <a:buSzPct val="120000"/>
              <a:buNone/>
              <a:defRPr/>
            </a:pPr>
            <a:r>
              <a:rPr lang="fa-IR" sz="2800" dirty="0">
                <a:latin typeface="Tahoma" pitchFamily="34" charset="0"/>
                <a:cs typeface="B Nazanin" panose="00000400000000000000" pitchFamily="2" charset="-78"/>
              </a:rPr>
              <a:t>میلیکان با انجام آزمایش قطره روغن مطابق شکل صفحه بعد، توانست بار الکترون را محاسبه کند.در این آزمایش ابتدا هوای بین دو صفحه میدان به وسیله ی اشعه ایکس یونیزه و بمباران می شود . نتیجه ی این کار جدا شدن تعدادی از الکترون های ذرات تشکیل دهنده ی هواست. در مرحله ی بعد قطرات روغن بین دو صفحه اسپری می شود. تعدادی از الکترون های آزاد ، جذب این قطرات می شوند. در صورت خاموش بودن میدان ، نیروی وزن باعث سقوط قطره ها به طرف پایین می شود. با روشن شدن میدان الکتریکی نیروی الکتریکی به طرف بالا به قطرات وارد می گردد و باعث می شود تعدادی از قطرات روغن بین صفحات معلق شوند.</a:t>
            </a:r>
          </a:p>
          <a:p>
            <a:pPr marL="342900" indent="-342900" algn="just" rtl="1" eaLnBrk="1" hangingPunct="1">
              <a:lnSpc>
                <a:spcPct val="130000"/>
              </a:lnSpc>
              <a:spcBef>
                <a:spcPct val="20000"/>
              </a:spcBef>
              <a:buClr>
                <a:srgbClr val="FFFFCC"/>
              </a:buClr>
              <a:buSzPct val="120000"/>
              <a:buNone/>
              <a:defRPr/>
            </a:pPr>
            <a:endParaRPr lang="en-US" sz="2800" dirty="0">
              <a:latin typeface="Tahoma" pitchFamily="34" charset="0"/>
              <a:cs typeface="B Nazanin" panose="00000400000000000000" pitchFamily="2" charset="-78"/>
            </a:endParaRPr>
          </a:p>
          <a:p>
            <a:pPr marL="274320" indent="-274320" algn="r" rtl="1" eaLnBrk="1" fontAlgn="auto" hangingPunct="1">
              <a:spcAft>
                <a:spcPts val="0"/>
              </a:spcAft>
              <a:buFont typeface="Wingdings"/>
              <a:buChar char=""/>
              <a:defRPr/>
            </a:pPr>
            <a:endParaRPr lang="en-US" dirty="0">
              <a:cs typeface="B Nazanin" panose="00000400000000000000" pitchFamily="2" charset="-78"/>
            </a:endParaRPr>
          </a:p>
        </p:txBody>
      </p:sp>
      <p:sp>
        <p:nvSpPr>
          <p:cNvPr id="10957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18D622B9-2904-4437-B441-F7BA2A238679}" type="slidenum">
              <a:rPr lang="ar-SA" altLang="en-US" sz="1400">
                <a:solidFill>
                  <a:srgbClr val="FFFFFF"/>
                </a:solidFill>
                <a:cs typeface="Times New Roman" panose="02020603050405020304" pitchFamily="18" charset="0"/>
              </a:rPr>
              <a:pPr fontAlgn="base">
                <a:spcBef>
                  <a:spcPct val="0"/>
                </a:spcBef>
                <a:spcAft>
                  <a:spcPct val="0"/>
                </a:spcAft>
              </a:pPr>
              <a:t>2</a:t>
            </a:fld>
            <a:endParaRPr lang="en-US" altLang="en-US" sz="1400">
              <a:solidFill>
                <a:srgbClr val="FFFFFF"/>
              </a:solidFill>
              <a:cs typeface="Times New Roman" panose="02020603050405020304" pitchFamily="18"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522618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56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074" name="Group 3"/>
          <p:cNvGrpSpPr>
            <a:grpSpLocks/>
          </p:cNvGrpSpPr>
          <p:nvPr/>
        </p:nvGrpSpPr>
        <p:grpSpPr bwMode="auto">
          <a:xfrm>
            <a:off x="5187950" y="1682750"/>
            <a:ext cx="3721100" cy="3721100"/>
            <a:chOff x="2308" y="1060"/>
            <a:chExt cx="2344" cy="2344"/>
          </a:xfrm>
        </p:grpSpPr>
        <p:sp>
          <p:nvSpPr>
            <p:cNvPr id="131090" name="Oval 4"/>
            <p:cNvSpPr>
              <a:spLocks noChangeArrowheads="1"/>
            </p:cNvSpPr>
            <p:nvPr/>
          </p:nvSpPr>
          <p:spPr bwMode="auto">
            <a:xfrm>
              <a:off x="2308" y="1060"/>
              <a:ext cx="2344" cy="2344"/>
            </a:xfrm>
            <a:prstGeom prst="ellipse">
              <a:avLst/>
            </a:prstGeom>
            <a:solidFill>
              <a:schemeClr val="accent1"/>
            </a:solidFill>
            <a:ln w="12700">
              <a:solidFill>
                <a:schemeClr val="tx1"/>
              </a:solidFill>
              <a:round/>
              <a:headEnd/>
              <a:tailEnd/>
            </a:ln>
          </p:spPr>
          <p:txBody>
            <a:bodyPr wrap="none" anchor="ct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endParaRPr lang="fa-IR" altLang="en-US">
                <a:solidFill>
                  <a:prstClr val="black"/>
                </a:solidFill>
                <a:cs typeface="Times New Roman" panose="02020603050405020304" pitchFamily="18" charset="0"/>
              </a:endParaRPr>
            </a:p>
          </p:txBody>
        </p:sp>
        <p:sp>
          <p:nvSpPr>
            <p:cNvPr id="131091" name="Oval 5"/>
            <p:cNvSpPr>
              <a:spLocks noChangeArrowheads="1"/>
            </p:cNvSpPr>
            <p:nvPr/>
          </p:nvSpPr>
          <p:spPr bwMode="auto">
            <a:xfrm>
              <a:off x="3364" y="2116"/>
              <a:ext cx="232" cy="232"/>
            </a:xfrm>
            <a:prstGeom prst="ellipse">
              <a:avLst/>
            </a:prstGeom>
            <a:solidFill>
              <a:schemeClr val="bg2"/>
            </a:solidFill>
            <a:ln w="12700">
              <a:solidFill>
                <a:schemeClr val="tx1"/>
              </a:solidFill>
              <a:round/>
              <a:headEnd/>
              <a:tailEnd/>
            </a:ln>
          </p:spPr>
          <p:txBody>
            <a:bodyPr wrap="none" anchor="ct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endParaRPr lang="fa-IR" altLang="en-US">
                <a:solidFill>
                  <a:prstClr val="black"/>
                </a:solidFill>
                <a:cs typeface="Times New Roman" panose="02020603050405020304" pitchFamily="18" charset="0"/>
              </a:endParaRPr>
            </a:p>
          </p:txBody>
        </p:sp>
        <p:sp>
          <p:nvSpPr>
            <p:cNvPr id="131092" name="Rectangle 6"/>
            <p:cNvSpPr>
              <a:spLocks noChangeArrowheads="1"/>
            </p:cNvSpPr>
            <p:nvPr/>
          </p:nvSpPr>
          <p:spPr bwMode="auto">
            <a:xfrm>
              <a:off x="3360" y="2064"/>
              <a:ext cx="288"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eaLnBrk="0" fontAlgn="base" hangingPunct="0">
                <a:spcBef>
                  <a:spcPct val="50000"/>
                </a:spcBef>
                <a:spcAft>
                  <a:spcPct val="0"/>
                </a:spcAft>
              </a:pPr>
              <a:r>
                <a:rPr lang="en-US" altLang="en-US" b="1">
                  <a:solidFill>
                    <a:prstClr val="black"/>
                  </a:solidFill>
                  <a:latin typeface="Times New Roman" panose="02020603050405020304" pitchFamily="18" charset="0"/>
                  <a:cs typeface="Arial" panose="020B0604020202020204" pitchFamily="34" charset="0"/>
                </a:rPr>
                <a:t>+</a:t>
              </a:r>
            </a:p>
          </p:txBody>
        </p:sp>
      </p:grpSp>
      <p:sp>
        <p:nvSpPr>
          <p:cNvPr id="379911" name="Line 7"/>
          <p:cNvSpPr>
            <a:spLocks noChangeShapeType="1"/>
          </p:cNvSpPr>
          <p:nvPr/>
        </p:nvSpPr>
        <p:spPr bwMode="auto">
          <a:xfrm>
            <a:off x="2057400" y="1905000"/>
            <a:ext cx="77724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12" name="Line 8"/>
          <p:cNvSpPr>
            <a:spLocks noChangeShapeType="1"/>
          </p:cNvSpPr>
          <p:nvPr/>
        </p:nvSpPr>
        <p:spPr bwMode="auto">
          <a:xfrm>
            <a:off x="2057400" y="5638800"/>
            <a:ext cx="77724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13" name="Line 9"/>
          <p:cNvSpPr>
            <a:spLocks noChangeShapeType="1"/>
          </p:cNvSpPr>
          <p:nvPr/>
        </p:nvSpPr>
        <p:spPr bwMode="auto">
          <a:xfrm>
            <a:off x="2209800" y="3733800"/>
            <a:ext cx="43434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14" name="Arc 10"/>
          <p:cNvSpPr>
            <a:spLocks/>
          </p:cNvSpPr>
          <p:nvPr/>
        </p:nvSpPr>
        <p:spPr bwMode="auto">
          <a:xfrm>
            <a:off x="6553200" y="3735388"/>
            <a:ext cx="381000" cy="3810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15" name="Line 11"/>
          <p:cNvSpPr>
            <a:spLocks noChangeShapeType="1"/>
          </p:cNvSpPr>
          <p:nvPr/>
        </p:nvSpPr>
        <p:spPr bwMode="auto">
          <a:xfrm>
            <a:off x="6934200" y="4114800"/>
            <a:ext cx="304800" cy="22860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16" name="Line 12"/>
          <p:cNvSpPr>
            <a:spLocks noChangeShapeType="1"/>
          </p:cNvSpPr>
          <p:nvPr/>
        </p:nvSpPr>
        <p:spPr bwMode="auto">
          <a:xfrm>
            <a:off x="2057400" y="2209800"/>
            <a:ext cx="77724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17" name="Line 13"/>
          <p:cNvSpPr>
            <a:spLocks noChangeShapeType="1"/>
          </p:cNvSpPr>
          <p:nvPr/>
        </p:nvSpPr>
        <p:spPr bwMode="auto">
          <a:xfrm>
            <a:off x="2057400" y="4876800"/>
            <a:ext cx="77724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18" name="Line 14"/>
          <p:cNvSpPr>
            <a:spLocks noChangeShapeType="1"/>
          </p:cNvSpPr>
          <p:nvPr/>
        </p:nvSpPr>
        <p:spPr bwMode="auto">
          <a:xfrm>
            <a:off x="2057400" y="3048000"/>
            <a:ext cx="45720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19" name="Arc 15"/>
          <p:cNvSpPr>
            <a:spLocks/>
          </p:cNvSpPr>
          <p:nvPr/>
        </p:nvSpPr>
        <p:spPr bwMode="auto">
          <a:xfrm>
            <a:off x="6629400" y="2971800"/>
            <a:ext cx="838200" cy="762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508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20" name="Line 16"/>
          <p:cNvSpPr>
            <a:spLocks noChangeShapeType="1"/>
          </p:cNvSpPr>
          <p:nvPr/>
        </p:nvSpPr>
        <p:spPr bwMode="auto">
          <a:xfrm flipV="1">
            <a:off x="7467600" y="2286000"/>
            <a:ext cx="2743200" cy="6858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21" name="Line 17"/>
          <p:cNvSpPr>
            <a:spLocks noChangeShapeType="1"/>
          </p:cNvSpPr>
          <p:nvPr/>
        </p:nvSpPr>
        <p:spPr bwMode="auto">
          <a:xfrm>
            <a:off x="1828800" y="2819400"/>
            <a:ext cx="4495800" cy="3810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22" name="Arc 18"/>
          <p:cNvSpPr>
            <a:spLocks/>
          </p:cNvSpPr>
          <p:nvPr/>
        </p:nvSpPr>
        <p:spPr bwMode="auto">
          <a:xfrm>
            <a:off x="6248400" y="3200400"/>
            <a:ext cx="611188" cy="381000"/>
          </a:xfrm>
          <a:custGeom>
            <a:avLst/>
            <a:gdLst>
              <a:gd name="T0" fmla="*/ 0 w 21656"/>
              <a:gd name="T1" fmla="*/ 0 h 43119"/>
              <a:gd name="T2" fmla="*/ 2147483646 w 21656"/>
              <a:gd name="T3" fmla="*/ 2147483646 h 43119"/>
              <a:gd name="T4" fmla="*/ 2147483646 w 21656"/>
              <a:gd name="T5" fmla="*/ 2147483646 h 43119"/>
              <a:gd name="T6" fmla="*/ 0 60000 65536"/>
              <a:gd name="T7" fmla="*/ 0 60000 65536"/>
              <a:gd name="T8" fmla="*/ 0 60000 65536"/>
              <a:gd name="T9" fmla="*/ 0 w 21656"/>
              <a:gd name="T10" fmla="*/ 0 h 43119"/>
              <a:gd name="T11" fmla="*/ 21656 w 21656"/>
              <a:gd name="T12" fmla="*/ 43119 h 43119"/>
            </a:gdLst>
            <a:ahLst/>
            <a:cxnLst>
              <a:cxn ang="T6">
                <a:pos x="T0" y="T1"/>
              </a:cxn>
              <a:cxn ang="T7">
                <a:pos x="T2" y="T3"/>
              </a:cxn>
              <a:cxn ang="T8">
                <a:pos x="T4" y="T5"/>
              </a:cxn>
            </a:cxnLst>
            <a:rect l="T9" t="T10" r="T11" b="T12"/>
            <a:pathLst>
              <a:path w="21656" h="43119" fill="none" extrusionOk="0">
                <a:moveTo>
                  <a:pt x="0" y="0"/>
                </a:moveTo>
                <a:cubicBezTo>
                  <a:pt x="18" y="0"/>
                  <a:pt x="37" y="-1"/>
                  <a:pt x="56" y="0"/>
                </a:cubicBezTo>
                <a:cubicBezTo>
                  <a:pt x="11985" y="0"/>
                  <a:pt x="21656" y="9670"/>
                  <a:pt x="21656" y="21600"/>
                </a:cubicBezTo>
                <a:cubicBezTo>
                  <a:pt x="21656" y="32806"/>
                  <a:pt x="13085" y="42151"/>
                  <a:pt x="1921" y="43119"/>
                </a:cubicBezTo>
              </a:path>
              <a:path w="21656" h="43119" stroke="0" extrusionOk="0">
                <a:moveTo>
                  <a:pt x="0" y="0"/>
                </a:moveTo>
                <a:cubicBezTo>
                  <a:pt x="18" y="0"/>
                  <a:pt x="37" y="-1"/>
                  <a:pt x="56" y="0"/>
                </a:cubicBezTo>
                <a:cubicBezTo>
                  <a:pt x="11985" y="0"/>
                  <a:pt x="21656" y="9670"/>
                  <a:pt x="21656" y="21600"/>
                </a:cubicBezTo>
                <a:cubicBezTo>
                  <a:pt x="21656" y="32806"/>
                  <a:pt x="13085" y="42151"/>
                  <a:pt x="1921" y="43119"/>
                </a:cubicBezTo>
                <a:lnTo>
                  <a:pt x="56" y="21600"/>
                </a:lnTo>
                <a:lnTo>
                  <a:pt x="0" y="0"/>
                </a:lnTo>
                <a:close/>
              </a:path>
            </a:pathLst>
          </a:custGeom>
          <a:noFill/>
          <a:ln w="508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379923" name="Line 19"/>
          <p:cNvSpPr>
            <a:spLocks noChangeShapeType="1"/>
          </p:cNvSpPr>
          <p:nvPr/>
        </p:nvSpPr>
        <p:spPr bwMode="auto">
          <a:xfrm>
            <a:off x="1752600" y="3581400"/>
            <a:ext cx="45720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3200">
              <a:solidFill>
                <a:prstClr val="black"/>
              </a:solidFill>
              <a:latin typeface="Arial" panose="020B0604020202020204" pitchFamily="34" charset="0"/>
            </a:endParaRPr>
          </a:p>
        </p:txBody>
      </p:sp>
      <p:sp>
        <p:nvSpPr>
          <p:cNvPr id="131088" name="Rectangle 20"/>
          <p:cNvSpPr>
            <a:spLocks noChangeArrowheads="1"/>
          </p:cNvSpPr>
          <p:nvPr/>
        </p:nvSpPr>
        <p:spPr bwMode="auto">
          <a:xfrm>
            <a:off x="5141913" y="476251"/>
            <a:ext cx="4483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r>
              <a:rPr lang="fa-IR" altLang="en-US" sz="3600">
                <a:solidFill>
                  <a:prstClr val="black"/>
                </a:solidFill>
                <a:cs typeface="B Nazanin" panose="00000400000000000000" pitchFamily="2" charset="-78"/>
              </a:rPr>
              <a:t>آنچه كه رادرفورد مشاهده نمود</a:t>
            </a:r>
            <a:endParaRPr lang="en-US" altLang="en-US" sz="3600">
              <a:solidFill>
                <a:prstClr val="black"/>
              </a:solidFill>
              <a:cs typeface="B Nazanin" panose="00000400000000000000" pitchFamily="2" charset="-78"/>
            </a:endParaRPr>
          </a:p>
        </p:txBody>
      </p:sp>
      <p:sp>
        <p:nvSpPr>
          <p:cNvPr id="13108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17CFA772-D88E-45FF-B5B1-22DCC98A34CD}" type="slidenum">
              <a:rPr lang="ar-SA" altLang="en-US" sz="1400">
                <a:solidFill>
                  <a:srgbClr val="FFFFFF"/>
                </a:solidFill>
                <a:cs typeface="Times New Roman" panose="02020603050405020304" pitchFamily="18" charset="0"/>
              </a:rPr>
              <a:pPr fontAlgn="base">
                <a:spcBef>
                  <a:spcPct val="0"/>
                </a:spcBef>
                <a:spcAft>
                  <a:spcPct val="0"/>
                </a:spcAft>
              </a:pPr>
              <a:t>20</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56038308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79911"/>
                                        </p:tgtEl>
                                        <p:attrNameLst>
                                          <p:attrName>style.visibility</p:attrName>
                                        </p:attrNameLst>
                                      </p:cBhvr>
                                      <p:to>
                                        <p:strVal val="visible"/>
                                      </p:to>
                                    </p:set>
                                    <p:animEffect transition="in" filter="wipe(left)">
                                      <p:cBhvr>
                                        <p:cTn id="7" dur="500"/>
                                        <p:tgtEl>
                                          <p:spTgt spid="379911"/>
                                        </p:tgtEl>
                                      </p:cBhvr>
                                    </p:animEffect>
                                  </p:childTnLst>
                                  <p:subTnLst>
                                    <p:audio>
                                      <p:cMediaNode>
                                        <p:cTn display="0" masterRel="sameClick">
                                          <p:stCondLst>
                                            <p:cond evt="begin" delay="0">
                                              <p:tn val="5"/>
                                            </p:cond>
                                          </p:stCondLst>
                                          <p:endCondLst>
                                            <p:cond evt="onStopAudio" delay="0">
                                              <p:tgtEl>
                                                <p:sldTgt/>
                                              </p:tgtEl>
                                            </p:cond>
                                          </p:endCondLst>
                                        </p:cTn>
                                        <p:tgtEl>
                                          <p:sndTgt r:embed="rId5" name="Laser"/>
                                        </p:tgtEl>
                                      </p:cMediaNode>
                                    </p:audio>
                                  </p:sub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79912"/>
                                        </p:tgtEl>
                                        <p:attrNameLst>
                                          <p:attrName>style.visibility</p:attrName>
                                        </p:attrNameLst>
                                      </p:cBhvr>
                                      <p:to>
                                        <p:strVal val="visible"/>
                                      </p:to>
                                    </p:set>
                                    <p:animEffect transition="in" filter="wipe(left)">
                                      <p:cBhvr>
                                        <p:cTn id="11" dur="500"/>
                                        <p:tgtEl>
                                          <p:spTgt spid="379912"/>
                                        </p:tgtEl>
                                      </p:cBhvr>
                                    </p:animEffect>
                                  </p:childTnLst>
                                  <p:subTnLst>
                                    <p:audio>
                                      <p:cMediaNode>
                                        <p:cTn display="0" masterRel="sameClick">
                                          <p:stCondLst>
                                            <p:cond evt="begin" delay="0">
                                              <p:tn val="9"/>
                                            </p:cond>
                                          </p:stCondLst>
                                          <p:endCondLst>
                                            <p:cond evt="onStopAudio" delay="0">
                                              <p:tgtEl>
                                                <p:sldTgt/>
                                              </p:tgtEl>
                                            </p:cond>
                                          </p:endCondLst>
                                        </p:cTn>
                                        <p:tgtEl>
                                          <p:sndTgt r:embed="rId5" name="Laser"/>
                                        </p:tgtEl>
                                      </p:cMediaNode>
                                    </p:audio>
                                  </p:sub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9913"/>
                                        </p:tgtEl>
                                        <p:attrNameLst>
                                          <p:attrName>style.visibility</p:attrName>
                                        </p:attrNameLst>
                                      </p:cBhvr>
                                      <p:to>
                                        <p:strVal val="visible"/>
                                      </p:to>
                                    </p:set>
                                    <p:animEffect transition="in" filter="wipe(left)">
                                      <p:cBhvr>
                                        <p:cTn id="15" dur="500"/>
                                        <p:tgtEl>
                                          <p:spTgt spid="379913"/>
                                        </p:tgtEl>
                                      </p:cBhvr>
                                    </p:animEffect>
                                  </p:childTnLst>
                                  <p:subTnLst>
                                    <p:audio>
                                      <p:cMediaNode>
                                        <p:cTn display="0" masterRel="sameClick">
                                          <p:stCondLst>
                                            <p:cond evt="begin" delay="0">
                                              <p:tn val="13"/>
                                            </p:cond>
                                          </p:stCondLst>
                                          <p:endCondLst>
                                            <p:cond evt="onStopAudio" delay="0">
                                              <p:tgtEl>
                                                <p:sldTgt/>
                                              </p:tgtEl>
                                            </p:cond>
                                          </p:endCondLst>
                                        </p:cTn>
                                        <p:tgtEl>
                                          <p:sndTgt r:embed="rId5" name="Laser"/>
                                        </p:tgtEl>
                                      </p:cMediaNode>
                                    </p:audio>
                                  </p:sub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379914"/>
                                        </p:tgtEl>
                                        <p:attrNameLst>
                                          <p:attrName>style.visibility</p:attrName>
                                        </p:attrNameLst>
                                      </p:cBhvr>
                                      <p:to>
                                        <p:strVal val="visible"/>
                                      </p:to>
                                    </p:set>
                                    <p:animEffect transition="in" filter="wipe(left)">
                                      <p:cBhvr>
                                        <p:cTn id="19" dur="500"/>
                                        <p:tgtEl>
                                          <p:spTgt spid="379914"/>
                                        </p:tgtEl>
                                      </p:cBhvr>
                                    </p:animEffect>
                                  </p:childTnLst>
                                  <p:subTnLst>
                                    <p:audio>
                                      <p:cMediaNode>
                                        <p:cTn display="0" masterRel="sameClick">
                                          <p:stCondLst>
                                            <p:cond evt="begin" delay="0">
                                              <p:tn val="17"/>
                                            </p:cond>
                                          </p:stCondLst>
                                          <p:endCondLst>
                                            <p:cond evt="onStopAudio" delay="0">
                                              <p:tgtEl>
                                                <p:sldTgt/>
                                              </p:tgtEl>
                                            </p:cond>
                                          </p:endCondLst>
                                        </p:cTn>
                                        <p:tgtEl>
                                          <p:sndTgt r:embed="rId6" name="Richochet"/>
                                        </p:tgtEl>
                                      </p:cMediaNode>
                                    </p:audio>
                                  </p:sub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9915"/>
                                        </p:tgtEl>
                                        <p:attrNameLst>
                                          <p:attrName>style.visibility</p:attrName>
                                        </p:attrNameLst>
                                      </p:cBhvr>
                                      <p:to>
                                        <p:strVal val="visible"/>
                                      </p:to>
                                    </p:set>
                                    <p:animEffect transition="in" filter="wipe(left)">
                                      <p:cBhvr>
                                        <p:cTn id="23" dur="500"/>
                                        <p:tgtEl>
                                          <p:spTgt spid="379915"/>
                                        </p:tgtEl>
                                      </p:cBhvr>
                                    </p:animEffect>
                                  </p:childTnLst>
                                  <p:subTnLst>
                                    <p:audio>
                                      <p:cMediaNode>
                                        <p:cTn display="0" masterRel="sameClick">
                                          <p:stCondLst>
                                            <p:cond evt="begin" delay="0">
                                              <p:tn val="21"/>
                                            </p:cond>
                                          </p:stCondLst>
                                          <p:endCondLst>
                                            <p:cond evt="onStopAudio" delay="0">
                                              <p:tgtEl>
                                                <p:sldTgt/>
                                              </p:tgtEl>
                                            </p:cond>
                                          </p:endCondLst>
                                        </p:cTn>
                                        <p:tgtEl>
                                          <p:sndTgt r:embed="rId7" name="Whoosh"/>
                                        </p:tgtEl>
                                      </p:cMediaNode>
                                    </p:audio>
                                  </p:subTnLst>
                                </p:cTn>
                              </p:par>
                            </p:childTnLst>
                          </p:cTn>
                        </p:par>
                        <p:par>
                          <p:cTn id="24" fill="hold" nodeType="afterGroup">
                            <p:stCondLst>
                              <p:cond delay="2500"/>
                            </p:stCondLst>
                            <p:childTnLst>
                              <p:par>
                                <p:cTn id="25" presetID="22" presetClass="entr" presetSubtype="8" fill="hold" nodeType="afterEffect">
                                  <p:stCondLst>
                                    <p:cond delay="0"/>
                                  </p:stCondLst>
                                  <p:childTnLst>
                                    <p:set>
                                      <p:cBhvr>
                                        <p:cTn id="26" dur="1" fill="hold">
                                          <p:stCondLst>
                                            <p:cond delay="0"/>
                                          </p:stCondLst>
                                        </p:cTn>
                                        <p:tgtEl>
                                          <p:spTgt spid="379916"/>
                                        </p:tgtEl>
                                        <p:attrNameLst>
                                          <p:attrName>style.visibility</p:attrName>
                                        </p:attrNameLst>
                                      </p:cBhvr>
                                      <p:to>
                                        <p:strVal val="visible"/>
                                      </p:to>
                                    </p:set>
                                    <p:animEffect transition="in" filter="wipe(left)">
                                      <p:cBhvr>
                                        <p:cTn id="27" dur="500"/>
                                        <p:tgtEl>
                                          <p:spTgt spid="379916"/>
                                        </p:tgtEl>
                                      </p:cBhvr>
                                    </p:animEffect>
                                  </p:childTnLst>
                                  <p:subTnLst>
                                    <p:audio>
                                      <p:cMediaNode>
                                        <p:cTn display="0" masterRel="sameClick">
                                          <p:stCondLst>
                                            <p:cond evt="begin" delay="0">
                                              <p:tn val="25"/>
                                            </p:cond>
                                          </p:stCondLst>
                                          <p:endCondLst>
                                            <p:cond evt="onStopAudio" delay="0">
                                              <p:tgtEl>
                                                <p:sldTgt/>
                                              </p:tgtEl>
                                            </p:cond>
                                          </p:endCondLst>
                                        </p:cTn>
                                        <p:tgtEl>
                                          <p:sndTgt r:embed="rId5" name="Laser"/>
                                        </p:tgtEl>
                                      </p:cMediaNode>
                                    </p:audio>
                                  </p:sub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379917"/>
                                        </p:tgtEl>
                                        <p:attrNameLst>
                                          <p:attrName>style.visibility</p:attrName>
                                        </p:attrNameLst>
                                      </p:cBhvr>
                                      <p:to>
                                        <p:strVal val="visible"/>
                                      </p:to>
                                    </p:set>
                                    <p:animEffect transition="in" filter="wipe(left)">
                                      <p:cBhvr>
                                        <p:cTn id="31" dur="500"/>
                                        <p:tgtEl>
                                          <p:spTgt spid="379917"/>
                                        </p:tgtEl>
                                      </p:cBhvr>
                                    </p:animEffect>
                                  </p:childTnLst>
                                  <p:subTnLst>
                                    <p:audio>
                                      <p:cMediaNode>
                                        <p:cTn display="0" masterRel="sameClick">
                                          <p:stCondLst>
                                            <p:cond evt="begin" delay="0">
                                              <p:tn val="29"/>
                                            </p:cond>
                                          </p:stCondLst>
                                          <p:endCondLst>
                                            <p:cond evt="onStopAudio" delay="0">
                                              <p:tgtEl>
                                                <p:sldTgt/>
                                              </p:tgtEl>
                                            </p:cond>
                                          </p:endCondLst>
                                        </p:cTn>
                                        <p:tgtEl>
                                          <p:sndTgt r:embed="rId5" name="Laser"/>
                                        </p:tgtEl>
                                      </p:cMediaNode>
                                    </p:audio>
                                  </p:subTnLst>
                                </p:cTn>
                              </p:par>
                            </p:childTnLst>
                          </p:cTn>
                        </p:par>
                        <p:par>
                          <p:cTn id="32" fill="hold" nodeType="afterGroup">
                            <p:stCondLst>
                              <p:cond delay="3500"/>
                            </p:stCondLst>
                            <p:childTnLst>
                              <p:par>
                                <p:cTn id="33" presetID="22" presetClass="entr" presetSubtype="8" fill="hold" nodeType="afterEffect">
                                  <p:stCondLst>
                                    <p:cond delay="0"/>
                                  </p:stCondLst>
                                  <p:childTnLst>
                                    <p:set>
                                      <p:cBhvr>
                                        <p:cTn id="34" dur="1" fill="hold">
                                          <p:stCondLst>
                                            <p:cond delay="0"/>
                                          </p:stCondLst>
                                        </p:cTn>
                                        <p:tgtEl>
                                          <p:spTgt spid="379918"/>
                                        </p:tgtEl>
                                        <p:attrNameLst>
                                          <p:attrName>style.visibility</p:attrName>
                                        </p:attrNameLst>
                                      </p:cBhvr>
                                      <p:to>
                                        <p:strVal val="visible"/>
                                      </p:to>
                                    </p:set>
                                    <p:animEffect transition="in" filter="wipe(left)">
                                      <p:cBhvr>
                                        <p:cTn id="35" dur="500"/>
                                        <p:tgtEl>
                                          <p:spTgt spid="379918"/>
                                        </p:tgtEl>
                                      </p:cBhvr>
                                    </p:animEffect>
                                  </p:childTnLst>
                                  <p:subTnLst>
                                    <p:audio>
                                      <p:cMediaNode>
                                        <p:cTn display="0" masterRel="sameClick">
                                          <p:stCondLst>
                                            <p:cond evt="begin" delay="0">
                                              <p:tn val="33"/>
                                            </p:cond>
                                          </p:stCondLst>
                                          <p:endCondLst>
                                            <p:cond evt="onStopAudio" delay="0">
                                              <p:tgtEl>
                                                <p:sldTgt/>
                                              </p:tgtEl>
                                            </p:cond>
                                          </p:endCondLst>
                                        </p:cTn>
                                        <p:tgtEl>
                                          <p:sndTgt r:embed="rId5" name="Laser"/>
                                        </p:tgtEl>
                                      </p:cMediaNode>
                                    </p:audio>
                                  </p:subTnLst>
                                </p:cTn>
                              </p:par>
                            </p:childTnLst>
                          </p:cTn>
                        </p:par>
                        <p:par>
                          <p:cTn id="36" fill="hold" nodeType="afterGroup">
                            <p:stCondLst>
                              <p:cond delay="4000"/>
                            </p:stCondLst>
                            <p:childTnLst>
                              <p:par>
                                <p:cTn id="37" presetID="22" presetClass="entr" presetSubtype="8" fill="hold" nodeType="afterEffect">
                                  <p:stCondLst>
                                    <p:cond delay="0"/>
                                  </p:stCondLst>
                                  <p:childTnLst>
                                    <p:set>
                                      <p:cBhvr>
                                        <p:cTn id="38" dur="1" fill="hold">
                                          <p:stCondLst>
                                            <p:cond delay="0"/>
                                          </p:stCondLst>
                                        </p:cTn>
                                        <p:tgtEl>
                                          <p:spTgt spid="379919"/>
                                        </p:tgtEl>
                                        <p:attrNameLst>
                                          <p:attrName>style.visibility</p:attrName>
                                        </p:attrNameLst>
                                      </p:cBhvr>
                                      <p:to>
                                        <p:strVal val="visible"/>
                                      </p:to>
                                    </p:set>
                                    <p:animEffect transition="in" filter="wipe(left)">
                                      <p:cBhvr>
                                        <p:cTn id="39" dur="500"/>
                                        <p:tgtEl>
                                          <p:spTgt spid="379919"/>
                                        </p:tgtEl>
                                      </p:cBhvr>
                                    </p:animEffect>
                                  </p:childTnLst>
                                </p:cTn>
                              </p:par>
                            </p:childTnLst>
                          </p:cTn>
                        </p:par>
                        <p:par>
                          <p:cTn id="40" fill="hold" nodeType="afterGroup">
                            <p:stCondLst>
                              <p:cond delay="4500"/>
                            </p:stCondLst>
                            <p:childTnLst>
                              <p:par>
                                <p:cTn id="41" presetID="22" presetClass="entr" presetSubtype="8" fill="hold" nodeType="afterEffect">
                                  <p:stCondLst>
                                    <p:cond delay="0"/>
                                  </p:stCondLst>
                                  <p:childTnLst>
                                    <p:set>
                                      <p:cBhvr>
                                        <p:cTn id="42" dur="1" fill="hold">
                                          <p:stCondLst>
                                            <p:cond delay="0"/>
                                          </p:stCondLst>
                                        </p:cTn>
                                        <p:tgtEl>
                                          <p:spTgt spid="379920"/>
                                        </p:tgtEl>
                                        <p:attrNameLst>
                                          <p:attrName>style.visibility</p:attrName>
                                        </p:attrNameLst>
                                      </p:cBhvr>
                                      <p:to>
                                        <p:strVal val="visible"/>
                                      </p:to>
                                    </p:set>
                                    <p:animEffect transition="in" filter="wipe(left)">
                                      <p:cBhvr>
                                        <p:cTn id="43" dur="500"/>
                                        <p:tgtEl>
                                          <p:spTgt spid="379920"/>
                                        </p:tgtEl>
                                      </p:cBhvr>
                                    </p:animEffect>
                                  </p:childTnLst>
                                </p:cTn>
                              </p:par>
                            </p:childTnLst>
                          </p:cTn>
                        </p:par>
                        <p:par>
                          <p:cTn id="44" fill="hold" nodeType="afterGroup">
                            <p:stCondLst>
                              <p:cond delay="5000"/>
                            </p:stCondLst>
                            <p:childTnLst>
                              <p:par>
                                <p:cTn id="45" presetID="22" presetClass="entr" presetSubtype="8" fill="hold" nodeType="afterEffect">
                                  <p:stCondLst>
                                    <p:cond delay="0"/>
                                  </p:stCondLst>
                                  <p:childTnLst>
                                    <p:set>
                                      <p:cBhvr>
                                        <p:cTn id="46" dur="1" fill="hold">
                                          <p:stCondLst>
                                            <p:cond delay="0"/>
                                          </p:stCondLst>
                                        </p:cTn>
                                        <p:tgtEl>
                                          <p:spTgt spid="379921"/>
                                        </p:tgtEl>
                                        <p:attrNameLst>
                                          <p:attrName>style.visibility</p:attrName>
                                        </p:attrNameLst>
                                      </p:cBhvr>
                                      <p:to>
                                        <p:strVal val="visible"/>
                                      </p:to>
                                    </p:set>
                                    <p:animEffect transition="in" filter="wipe(left)">
                                      <p:cBhvr>
                                        <p:cTn id="47" dur="500"/>
                                        <p:tgtEl>
                                          <p:spTgt spid="379921"/>
                                        </p:tgtEl>
                                      </p:cBhvr>
                                    </p:animEffect>
                                  </p:childTnLst>
                                  <p:subTnLst>
                                    <p:audio>
                                      <p:cMediaNode>
                                        <p:cTn display="0" masterRel="sameClick">
                                          <p:stCondLst>
                                            <p:cond evt="begin" delay="0">
                                              <p:tn val="45"/>
                                            </p:cond>
                                          </p:stCondLst>
                                          <p:endCondLst>
                                            <p:cond evt="onStopAudio" delay="0">
                                              <p:tgtEl>
                                                <p:sldTgt/>
                                              </p:tgtEl>
                                            </p:cond>
                                          </p:endCondLst>
                                        </p:cTn>
                                        <p:tgtEl>
                                          <p:sndTgt r:embed="rId5" name="Laser"/>
                                        </p:tgtEl>
                                      </p:cMediaNode>
                                    </p:audio>
                                  </p:subTnLst>
                                </p:cTn>
                              </p:par>
                            </p:childTnLst>
                          </p:cTn>
                        </p:par>
                        <p:par>
                          <p:cTn id="48" fill="hold" nodeType="afterGroup">
                            <p:stCondLst>
                              <p:cond delay="5500"/>
                            </p:stCondLst>
                            <p:childTnLst>
                              <p:par>
                                <p:cTn id="49" presetID="22" presetClass="entr" presetSubtype="1" fill="hold" nodeType="afterEffect">
                                  <p:stCondLst>
                                    <p:cond delay="0"/>
                                  </p:stCondLst>
                                  <p:childTnLst>
                                    <p:set>
                                      <p:cBhvr>
                                        <p:cTn id="50" dur="1" fill="hold">
                                          <p:stCondLst>
                                            <p:cond delay="0"/>
                                          </p:stCondLst>
                                        </p:cTn>
                                        <p:tgtEl>
                                          <p:spTgt spid="379922"/>
                                        </p:tgtEl>
                                        <p:attrNameLst>
                                          <p:attrName>style.visibility</p:attrName>
                                        </p:attrNameLst>
                                      </p:cBhvr>
                                      <p:to>
                                        <p:strVal val="visible"/>
                                      </p:to>
                                    </p:set>
                                    <p:animEffect transition="in" filter="wipe(up)">
                                      <p:cBhvr>
                                        <p:cTn id="51" dur="500"/>
                                        <p:tgtEl>
                                          <p:spTgt spid="379922"/>
                                        </p:tgtEl>
                                      </p:cBhvr>
                                    </p:animEffect>
                                  </p:childTnLst>
                                  <p:subTnLst>
                                    <p:audio>
                                      <p:cMediaNode>
                                        <p:cTn display="0" masterRel="sameClick">
                                          <p:stCondLst>
                                            <p:cond evt="begin" delay="0">
                                              <p:tn val="49"/>
                                            </p:cond>
                                          </p:stCondLst>
                                          <p:endCondLst>
                                            <p:cond evt="onStopAudio" delay="0">
                                              <p:tgtEl>
                                                <p:sldTgt/>
                                              </p:tgtEl>
                                            </p:cond>
                                          </p:endCondLst>
                                        </p:cTn>
                                        <p:tgtEl>
                                          <p:sndTgt r:embed="rId6" name="Richochet"/>
                                        </p:tgtEl>
                                      </p:cMediaNode>
                                    </p:audio>
                                  </p:subTnLst>
                                </p:cTn>
                              </p:par>
                            </p:childTnLst>
                          </p:cTn>
                        </p:par>
                        <p:par>
                          <p:cTn id="52" fill="hold" nodeType="afterGroup">
                            <p:stCondLst>
                              <p:cond delay="6000"/>
                            </p:stCondLst>
                            <p:childTnLst>
                              <p:par>
                                <p:cTn id="53" presetID="22" presetClass="entr" presetSubtype="2" fill="hold" nodeType="afterEffect">
                                  <p:stCondLst>
                                    <p:cond delay="0"/>
                                  </p:stCondLst>
                                  <p:childTnLst>
                                    <p:set>
                                      <p:cBhvr>
                                        <p:cTn id="54" dur="1" fill="hold">
                                          <p:stCondLst>
                                            <p:cond delay="0"/>
                                          </p:stCondLst>
                                        </p:cTn>
                                        <p:tgtEl>
                                          <p:spTgt spid="379923"/>
                                        </p:tgtEl>
                                        <p:attrNameLst>
                                          <p:attrName>style.visibility</p:attrName>
                                        </p:attrNameLst>
                                      </p:cBhvr>
                                      <p:to>
                                        <p:strVal val="visible"/>
                                      </p:to>
                                    </p:set>
                                    <p:animEffect transition="in" filter="wipe(right)">
                                      <p:cBhvr>
                                        <p:cTn id="55" dur="500"/>
                                        <p:tgtEl>
                                          <p:spTgt spid="379923"/>
                                        </p:tgtEl>
                                      </p:cBhvr>
                                    </p:animEffect>
                                  </p:childTnLst>
                                  <p:subTnLst>
                                    <p:audio>
                                      <p:cMediaNode>
                                        <p:cTn display="0" masterRel="sameClick">
                                          <p:stCondLst>
                                            <p:cond evt="begin" delay="0">
                                              <p:tn val="53"/>
                                            </p:cond>
                                          </p:stCondLst>
                                          <p:endCondLst>
                                            <p:cond evt="onStopAudio" delay="0">
                                              <p:tgtEl>
                                                <p:sldTgt/>
                                              </p:tgtEl>
                                            </p:cond>
                                          </p:endCondLst>
                                        </p:cTn>
                                        <p:tgtEl>
                                          <p:sndTgt r:embed="rId8" name="Screeching Brakes"/>
                                        </p:tgtEl>
                                      </p:cMediaNode>
                                    </p:audio>
                                  </p:sub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2"/>
                    </p:tgtEl>
                  </p:cond>
                </p:stCondLst>
                <p:endSync evt="end" delay="0">
                  <p:rtn val="all"/>
                </p:endSync>
                <p:childTnLst>
                  <p:par>
                    <p:cTn id="57" fill="hold">
                      <p:stCondLst>
                        <p:cond delay="0"/>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134135" fill="hold"/>
                                        <p:tgtEl>
                                          <p:spTgt spid="2"/>
                                        </p:tgtEl>
                                      </p:cBhvr>
                                    </p:cmd>
                                  </p:childTnLst>
                                </p:cTn>
                              </p:par>
                            </p:childTnLst>
                          </p:cTn>
                        </p:par>
                      </p:childTnLst>
                    </p:cTn>
                  </p:par>
                </p:childTnLst>
              </p:cTn>
              <p:nextCondLst>
                <p:cond evt="onClick" delay="0">
                  <p:tgtEl>
                    <p:spTgt spid="2"/>
                  </p:tgtEl>
                </p:cond>
              </p:nextCondLst>
            </p:seq>
            <p:audio>
              <p:cMediaNode vol="80000">
                <p:cTn id="61"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5735638" y="188914"/>
            <a:ext cx="3917950" cy="719137"/>
          </a:xfrm>
        </p:spPr>
        <p:txBody>
          <a:bodyPr/>
          <a:lstStyle/>
          <a:p>
            <a:pPr algn="r" eaLnBrk="1" fontAlgn="auto" hangingPunct="1">
              <a:spcAft>
                <a:spcPts val="0"/>
              </a:spcAft>
              <a:defRPr/>
            </a:pPr>
            <a:r>
              <a:rPr lang="en-US" altLang="en-US" sz="3600" b="1" dirty="0">
                <a:cs typeface="B Nazanin" panose="00000400000000000000" pitchFamily="2" charset="-78"/>
              </a:rPr>
              <a:t> </a:t>
            </a:r>
            <a:r>
              <a:rPr lang="fa-IR" altLang="en-US" sz="3600" b="1" dirty="0">
                <a:cs typeface="B Nazanin" panose="00000400000000000000" pitchFamily="2" charset="-78"/>
              </a:rPr>
              <a:t>نتایج آزمایش رادرفورد</a:t>
            </a:r>
            <a:endParaRPr lang="en-US" altLang="en-US" sz="3600" b="1" dirty="0">
              <a:cs typeface="B Nazanin" panose="00000400000000000000" pitchFamily="2" charset="-78"/>
            </a:endParaRPr>
          </a:p>
        </p:txBody>
      </p:sp>
      <p:sp>
        <p:nvSpPr>
          <p:cNvPr id="133123" name="Rectangle 3"/>
          <p:cNvSpPr>
            <a:spLocks noGrp="1" noChangeArrowheads="1"/>
          </p:cNvSpPr>
          <p:nvPr>
            <p:ph sz="quarter" idx="1"/>
          </p:nvPr>
        </p:nvSpPr>
        <p:spPr>
          <a:xfrm>
            <a:off x="1631950" y="1017589"/>
            <a:ext cx="8713788" cy="3844925"/>
          </a:xfrm>
        </p:spPr>
        <p:txBody>
          <a:bodyPr/>
          <a:lstStyle/>
          <a:p>
            <a:pPr marL="406400" lvl="1" indent="-292100" algn="r" rtl="1" eaLnBrk="1" hangingPunct="1">
              <a:buFont typeface="Wingdings" panose="05000000000000000000" pitchFamily="2" charset="2"/>
              <a:buChar char="§"/>
            </a:pPr>
            <a:r>
              <a:rPr lang="fa-IR" altLang="en-US" sz="2800" dirty="0">
                <a:cs typeface="B Nazanin" panose="00000400000000000000" pitchFamily="2" charset="-78"/>
              </a:rPr>
              <a:t>مشاهدات:</a:t>
            </a:r>
          </a:p>
          <a:p>
            <a:pPr marL="406400" lvl="1" indent="-292100" algn="r" rtl="1" eaLnBrk="1" hangingPunct="1">
              <a:buFont typeface="Wingdings" panose="05000000000000000000" pitchFamily="2" charset="2"/>
              <a:buChar char="§"/>
            </a:pPr>
            <a:r>
              <a:rPr lang="fa-IR" altLang="en-US" sz="2800" dirty="0">
                <a:cs typeface="B Nazanin" panose="00000400000000000000" pitchFamily="2" charset="-78"/>
              </a:rPr>
              <a:t>1 . بیشتر پرتو های آلفا بدون انحراف از ورقه ی طلا عبور کردند.</a:t>
            </a:r>
          </a:p>
          <a:p>
            <a:pPr marL="406400" lvl="1" indent="-292100" algn="r" rtl="1" eaLnBrk="1" hangingPunct="1">
              <a:buFont typeface="Wingdings" panose="05000000000000000000" pitchFamily="2" charset="2"/>
              <a:buChar char="§"/>
            </a:pPr>
            <a:r>
              <a:rPr lang="fa-IR" altLang="en-US" sz="2800" dirty="0">
                <a:cs typeface="B Nazanin" panose="00000400000000000000" pitchFamily="2" charset="-78"/>
              </a:rPr>
              <a:t>2. تعدادی از پرتو ها پس از عبور از ورقه ی طلا منحرف شدند.</a:t>
            </a:r>
          </a:p>
          <a:p>
            <a:pPr marL="406400" lvl="1" indent="-292100" algn="r" rtl="1" eaLnBrk="1" hangingPunct="1">
              <a:buFont typeface="Wingdings" panose="05000000000000000000" pitchFamily="2" charset="2"/>
              <a:buChar char="§"/>
            </a:pPr>
            <a:r>
              <a:rPr lang="fa-IR" altLang="en-US" sz="2800" dirty="0">
                <a:cs typeface="B Nazanin" panose="00000400000000000000" pitchFamily="2" charset="-78"/>
              </a:rPr>
              <a:t>3. تعداد اندکی از پرتو ها پس از برخورد با صفحه ی طلا با زاویه ای بیش از 90 منحرف شدند.</a:t>
            </a:r>
          </a:p>
          <a:p>
            <a:pPr marL="406400" lvl="1" indent="-292100" algn="r" rtl="1" eaLnBrk="1" hangingPunct="1">
              <a:buFont typeface="Wingdings" panose="05000000000000000000" pitchFamily="2" charset="2"/>
              <a:buChar char="§"/>
            </a:pPr>
            <a:r>
              <a:rPr lang="fa-IR" altLang="en-US" sz="2800" dirty="0">
                <a:cs typeface="B Nazanin" panose="00000400000000000000" pitchFamily="2" charset="-78"/>
              </a:rPr>
              <a:t>نتایج:</a:t>
            </a:r>
          </a:p>
          <a:p>
            <a:pPr marL="406400" lvl="1" indent="-292100" algn="r" rtl="1" eaLnBrk="1" hangingPunct="1">
              <a:buFont typeface="Wingdings" panose="05000000000000000000" pitchFamily="2" charset="2"/>
              <a:buChar char="§"/>
            </a:pPr>
            <a:r>
              <a:rPr lang="fa-IR" altLang="en-US" sz="2800" dirty="0">
                <a:cs typeface="B Nazanin" panose="00000400000000000000" pitchFamily="2" charset="-78"/>
              </a:rPr>
              <a:t>1. بیشتر فضای اتم خالی است.</a:t>
            </a:r>
          </a:p>
          <a:p>
            <a:pPr marL="406400" lvl="1" indent="-292100" algn="r" rtl="1" eaLnBrk="1" hangingPunct="1">
              <a:buFont typeface="Wingdings" panose="05000000000000000000" pitchFamily="2" charset="2"/>
              <a:buChar char="§"/>
            </a:pPr>
            <a:r>
              <a:rPr lang="fa-IR" altLang="en-US" sz="2800" dirty="0">
                <a:cs typeface="B Nazanin" panose="00000400000000000000" pitchFamily="2" charset="-78"/>
              </a:rPr>
              <a:t> قطر هسته 10000/1 تا100000/1 شعاع اتم مي باشد.</a:t>
            </a:r>
          </a:p>
          <a:p>
            <a:pPr marL="406400" lvl="1" indent="-292100" algn="r" rtl="1" eaLnBrk="1" hangingPunct="1">
              <a:buFont typeface="Wingdings" panose="05000000000000000000" pitchFamily="2" charset="2"/>
              <a:buChar char="§"/>
            </a:pPr>
            <a:r>
              <a:rPr lang="fa-IR" altLang="en-US" sz="2800" dirty="0">
                <a:cs typeface="B Nazanin" panose="00000400000000000000" pitchFamily="2" charset="-78"/>
              </a:rPr>
              <a:t>2. در اتم میدان الکتریکی مثبتی وجود دارد که باعث انحراف پرتو های آلفا می شود.</a:t>
            </a:r>
          </a:p>
          <a:p>
            <a:pPr marL="406400" lvl="1" indent="-292100" algn="r" rtl="1" eaLnBrk="1" hangingPunct="1">
              <a:buFont typeface="Wingdings" panose="05000000000000000000" pitchFamily="2" charset="2"/>
              <a:buChar char="§"/>
            </a:pPr>
            <a:r>
              <a:rPr lang="fa-IR" altLang="en-US" sz="2800" dirty="0">
                <a:cs typeface="B Nazanin" panose="00000400000000000000" pitchFamily="2" charset="-78"/>
              </a:rPr>
              <a:t>3. در اتم مرکزی وجود دارد که جرم و بار مثبت در آن متمرکز است.</a:t>
            </a:r>
          </a:p>
          <a:p>
            <a:pPr marL="406400" lvl="1" indent="-292100" algn="r" rtl="1" eaLnBrk="1" hangingPunct="1">
              <a:buFont typeface="Wingdings" panose="05000000000000000000" pitchFamily="2" charset="2"/>
              <a:buChar char="§"/>
            </a:pPr>
            <a:endParaRPr lang="fa-IR" altLang="en-US" sz="2800" dirty="0">
              <a:cs typeface="B Nazanin" panose="00000400000000000000" pitchFamily="2" charset="-78"/>
            </a:endParaRPr>
          </a:p>
          <a:p>
            <a:pPr marL="406400" lvl="1" indent="-292100" algn="r" rtl="1" eaLnBrk="1" hangingPunct="1">
              <a:buFont typeface="Wingdings" panose="05000000000000000000" pitchFamily="2" charset="2"/>
              <a:buChar char="§"/>
            </a:pPr>
            <a:endParaRPr lang="en-US" altLang="en-US" sz="2800" dirty="0">
              <a:cs typeface="B Nazanin" panose="00000400000000000000" pitchFamily="2" charset="-78"/>
            </a:endParaRPr>
          </a:p>
          <a:p>
            <a:pPr marL="406400" lvl="1" indent="-292100" algn="r" rtl="1" eaLnBrk="1" hangingPunct="1">
              <a:spcBef>
                <a:spcPct val="50000"/>
              </a:spcBef>
              <a:buFont typeface="Wingdings" panose="05000000000000000000" pitchFamily="2" charset="2"/>
              <a:buChar char="§"/>
            </a:pPr>
            <a:endParaRPr lang="en-US" altLang="en-US" dirty="0" smtClean="0">
              <a:cs typeface="B Nazanin" panose="00000400000000000000" pitchFamily="2" charset="-78"/>
            </a:endParaRPr>
          </a:p>
        </p:txBody>
      </p:sp>
      <p:sp>
        <p:nvSpPr>
          <p:cNvPr id="133124"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C9BF4064-2FFB-46F1-895B-3470B2441A0A}" type="slidenum">
              <a:rPr lang="ar-SA" altLang="en-US" sz="1400">
                <a:solidFill>
                  <a:srgbClr val="FFFFFF"/>
                </a:solidFill>
                <a:cs typeface="Times New Roman" panose="02020603050405020304" pitchFamily="18" charset="0"/>
              </a:rPr>
              <a:pPr fontAlgn="base">
                <a:spcBef>
                  <a:spcPct val="0"/>
                </a:spcBef>
                <a:spcAft>
                  <a:spcPct val="0"/>
                </a:spcAft>
              </a:pPr>
              <a:t>21</a:t>
            </a:fld>
            <a:endParaRPr lang="en-US" altLang="en-US" sz="1400">
              <a:solidFill>
                <a:srgbClr val="FFFFFF"/>
              </a:solidFill>
              <a:cs typeface="Times New Roman" panose="02020603050405020304" pitchFamily="18" charset="0"/>
            </a:endParaRPr>
          </a:p>
        </p:txBody>
      </p:sp>
      <p:pic>
        <p:nvPicPr>
          <p:cNvPr id="133125" name="Picture 6" descr="C:\Users\Sajjad\Desktop\images.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88914"/>
            <a:ext cx="1963294" cy="136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24894060"/>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2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FG02_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4114" y="1557338"/>
            <a:ext cx="684053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1" name="Text Box 3"/>
          <p:cNvSpPr txBox="1">
            <a:spLocks noChangeArrowheads="1"/>
          </p:cNvSpPr>
          <p:nvPr/>
        </p:nvSpPr>
        <p:spPr bwMode="auto">
          <a:xfrm>
            <a:off x="6889750" y="404813"/>
            <a:ext cx="3278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r>
              <a:rPr lang="fa-IR" altLang="en-US">
                <a:solidFill>
                  <a:prstClr val="black"/>
                </a:solidFill>
                <a:cs typeface="B Nazanin" panose="00000400000000000000" pitchFamily="2" charset="-78"/>
              </a:rPr>
              <a:t>مقايسه اندازه هسته و اتم</a:t>
            </a:r>
            <a:endParaRPr lang="en-US" altLang="en-US">
              <a:solidFill>
                <a:prstClr val="black"/>
              </a:solidFill>
              <a:cs typeface="B Nazanin" panose="00000400000000000000" pitchFamily="2" charset="-78"/>
            </a:endParaRPr>
          </a:p>
        </p:txBody>
      </p:sp>
      <p:sp>
        <p:nvSpPr>
          <p:cNvPr id="13517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3EC664C8-93C8-4813-AAEB-7F0B832147FC}" type="slidenum">
              <a:rPr lang="ar-SA" altLang="en-US" sz="1400">
                <a:solidFill>
                  <a:srgbClr val="FFFFFF"/>
                </a:solidFill>
                <a:cs typeface="Times New Roman" panose="02020603050405020304" pitchFamily="18" charset="0"/>
              </a:rPr>
              <a:pPr fontAlgn="base">
                <a:spcBef>
                  <a:spcPct val="0"/>
                </a:spcBef>
                <a:spcAft>
                  <a:spcPct val="0"/>
                </a:spcAft>
              </a:pPr>
              <a:t>22</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90122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3935414" y="333375"/>
            <a:ext cx="3743325" cy="719138"/>
          </a:xfrm>
        </p:spPr>
        <p:txBody>
          <a:bodyPr vert="horz" lIns="90488" tIns="44450" rIns="90488" bIns="44450" anchor="b">
            <a:normAutofit/>
          </a:bodyPr>
          <a:lstStyle/>
          <a:p>
            <a:pPr algn="ctr" eaLnBrk="1" fontAlgn="auto" hangingPunct="1">
              <a:spcAft>
                <a:spcPts val="0"/>
              </a:spcAft>
              <a:defRPr/>
            </a:pPr>
            <a:r>
              <a:rPr lang="fa-IR" altLang="en-US" sz="3200" b="1" dirty="0">
                <a:cs typeface="B Nazanin" panose="00000400000000000000" pitchFamily="2" charset="-78"/>
              </a:rPr>
              <a:t>عدد اتمي و عدد جرمي</a:t>
            </a:r>
            <a:endParaRPr lang="en-US" altLang="en-US" sz="3200" b="1" dirty="0">
              <a:cs typeface="B Nazanin" panose="00000400000000000000" pitchFamily="2" charset="-78"/>
            </a:endParaRPr>
          </a:p>
        </p:txBody>
      </p:sp>
      <p:sp>
        <p:nvSpPr>
          <p:cNvPr id="136195" name="Rectangle 3"/>
          <p:cNvSpPr>
            <a:spLocks noGrp="1" noChangeArrowheads="1"/>
          </p:cNvSpPr>
          <p:nvPr>
            <p:ph sz="quarter" idx="1"/>
          </p:nvPr>
        </p:nvSpPr>
        <p:spPr>
          <a:xfrm>
            <a:off x="2667000" y="1989139"/>
            <a:ext cx="7543800" cy="3311525"/>
          </a:xfrm>
        </p:spPr>
        <p:txBody>
          <a:bodyPr vert="horz" wrap="square" lIns="90488" tIns="44450" rIns="90488" bIns="44450" numCol="1" anchor="t" anchorCtr="0" compatLnSpc="1">
            <a:prstTxWarp prst="textNoShape">
              <a:avLst/>
            </a:prstTxWarp>
          </a:bodyPr>
          <a:lstStyle/>
          <a:p>
            <a:pPr algn="r" rtl="1" eaLnBrk="1" hangingPunct="1">
              <a:lnSpc>
                <a:spcPct val="90000"/>
              </a:lnSpc>
            </a:pPr>
            <a:r>
              <a:rPr lang="en-US" altLang="en-US" sz="2800">
                <a:cs typeface="B Nazanin" panose="00000400000000000000" pitchFamily="2" charset="-78"/>
              </a:rPr>
              <a:t>– A</a:t>
            </a:r>
            <a:r>
              <a:rPr lang="fa-IR" altLang="en-US" sz="2800">
                <a:cs typeface="B Nazanin" panose="00000400000000000000" pitchFamily="2" charset="-78"/>
              </a:rPr>
              <a:t> عدد جرمي</a:t>
            </a:r>
            <a:endParaRPr lang="en-US" altLang="en-US" sz="2800">
              <a:cs typeface="B Nazanin" panose="00000400000000000000" pitchFamily="2" charset="-78"/>
            </a:endParaRPr>
          </a:p>
          <a:p>
            <a:pPr algn="r" rtl="1" eaLnBrk="1" hangingPunct="1">
              <a:lnSpc>
                <a:spcPct val="90000"/>
              </a:lnSpc>
            </a:pPr>
            <a:r>
              <a:rPr lang="fa-IR" altLang="en-US" sz="2800">
                <a:cs typeface="B Nazanin" panose="00000400000000000000" pitchFamily="2" charset="-78"/>
              </a:rPr>
              <a:t> </a:t>
            </a:r>
            <a:r>
              <a:rPr lang="en-US" altLang="en-US" sz="2800">
                <a:cs typeface="B Nazanin" panose="00000400000000000000" pitchFamily="2" charset="-78"/>
              </a:rPr>
              <a:t>– Z</a:t>
            </a:r>
            <a:r>
              <a:rPr lang="fa-IR" altLang="en-US" sz="2800">
                <a:cs typeface="B Nazanin" panose="00000400000000000000" pitchFamily="2" charset="-78"/>
              </a:rPr>
              <a:t> عدد اتمي</a:t>
            </a:r>
            <a:endParaRPr lang="en-US" altLang="en-US" sz="2800">
              <a:cs typeface="B Nazanin" panose="00000400000000000000" pitchFamily="2" charset="-78"/>
            </a:endParaRPr>
          </a:p>
          <a:p>
            <a:pPr algn="r" rtl="1" eaLnBrk="1" hangingPunct="1">
              <a:lnSpc>
                <a:spcPct val="90000"/>
              </a:lnSpc>
              <a:spcBef>
                <a:spcPct val="50000"/>
              </a:spcBef>
              <a:buSzPct val="60000"/>
            </a:pPr>
            <a:r>
              <a:rPr lang="fa-IR" altLang="en-US" sz="2800">
                <a:cs typeface="B Nazanin" panose="00000400000000000000" pitchFamily="2" charset="-78"/>
              </a:rPr>
              <a:t> تعداد پروتونها </a:t>
            </a:r>
            <a:r>
              <a:rPr lang="en-US" altLang="en-US" sz="2800">
                <a:cs typeface="B Nazanin" panose="00000400000000000000" pitchFamily="2" charset="-78"/>
              </a:rPr>
              <a:t>Z =</a:t>
            </a:r>
          </a:p>
          <a:p>
            <a:pPr algn="r" rtl="1" eaLnBrk="1" hangingPunct="1">
              <a:lnSpc>
                <a:spcPct val="90000"/>
              </a:lnSpc>
              <a:buSzPct val="60000"/>
            </a:pPr>
            <a:endParaRPr lang="fa-IR" altLang="en-US" sz="2800">
              <a:cs typeface="B Nazanin" panose="00000400000000000000" pitchFamily="2" charset="-78"/>
            </a:endParaRPr>
          </a:p>
          <a:p>
            <a:pPr algn="r" rtl="1" eaLnBrk="1" hangingPunct="1">
              <a:lnSpc>
                <a:spcPct val="90000"/>
              </a:lnSpc>
              <a:buSzPct val="60000"/>
            </a:pPr>
            <a:r>
              <a:rPr lang="fa-IR" altLang="en-US" sz="2800">
                <a:cs typeface="B Nazanin" panose="00000400000000000000" pitchFamily="2" charset="-78"/>
              </a:rPr>
              <a:t>تعداد پروتونها+ تعداد نوترونها</a:t>
            </a:r>
            <a:r>
              <a:rPr lang="en-US" altLang="en-US" sz="2800">
                <a:cs typeface="B Nazanin" panose="00000400000000000000" pitchFamily="2" charset="-78"/>
              </a:rPr>
              <a:t>A = </a:t>
            </a:r>
            <a:endParaRPr lang="fa-IR" altLang="en-US" sz="2800">
              <a:cs typeface="B Nazanin" panose="00000400000000000000" pitchFamily="2" charset="-78"/>
            </a:endParaRPr>
          </a:p>
          <a:p>
            <a:pPr algn="r" rtl="1" eaLnBrk="1" hangingPunct="1">
              <a:lnSpc>
                <a:spcPct val="90000"/>
              </a:lnSpc>
              <a:buSzPct val="60000"/>
            </a:pPr>
            <a:endParaRPr lang="fa-IR" altLang="en-US" sz="2800">
              <a:cs typeface="B Nazanin" panose="00000400000000000000" pitchFamily="2" charset="-78"/>
            </a:endParaRPr>
          </a:p>
          <a:p>
            <a:pPr algn="r" rtl="1" eaLnBrk="1" hangingPunct="1">
              <a:lnSpc>
                <a:spcPct val="90000"/>
              </a:lnSpc>
              <a:buSzPct val="60000"/>
            </a:pPr>
            <a:r>
              <a:rPr lang="fa-IR" altLang="en-US" sz="2800">
                <a:cs typeface="B Nazanin" panose="00000400000000000000" pitchFamily="2" charset="-78"/>
              </a:rPr>
              <a:t>در يك اتم خنثي تعداد پروتونها برابر تعداد الكترونهاست.</a:t>
            </a:r>
          </a:p>
          <a:p>
            <a:pPr lvl="1" algn="r" rtl="1" eaLnBrk="1" hangingPunct="1">
              <a:lnSpc>
                <a:spcPct val="90000"/>
              </a:lnSpc>
              <a:buSzPct val="60000"/>
            </a:pPr>
            <a:endParaRPr lang="en-US" altLang="en-US" sz="2400">
              <a:cs typeface="B Nazanin" panose="00000400000000000000" pitchFamily="2" charset="-78"/>
            </a:endParaRPr>
          </a:p>
          <a:p>
            <a:pPr lvl="1" algn="r" rtl="1" eaLnBrk="1" hangingPunct="1">
              <a:lnSpc>
                <a:spcPct val="90000"/>
              </a:lnSpc>
              <a:buSzPct val="60000"/>
            </a:pPr>
            <a:endParaRPr lang="en-US" altLang="en-US" smtClean="0">
              <a:cs typeface="B Nazanin" panose="00000400000000000000" pitchFamily="2" charset="-78"/>
            </a:endParaRPr>
          </a:p>
        </p:txBody>
      </p:sp>
      <p:sp>
        <p:nvSpPr>
          <p:cNvPr id="136196" name="Rectangle 4"/>
          <p:cNvSpPr>
            <a:spLocks noChangeArrowheads="1"/>
          </p:cNvSpPr>
          <p:nvPr/>
        </p:nvSpPr>
        <p:spPr bwMode="auto">
          <a:xfrm>
            <a:off x="2362200" y="4191000"/>
            <a:ext cx="617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20000"/>
              </a:spcBef>
              <a:spcAft>
                <a:spcPct val="0"/>
              </a:spcAft>
              <a:buClr>
                <a:srgbClr val="FFA94A"/>
              </a:buClr>
              <a:buSzPct val="70000"/>
              <a:buFont typeface="Wingdings" panose="05000000000000000000" pitchFamily="2" charset="2"/>
              <a:buChar char="n"/>
            </a:pPr>
            <a:endParaRPr lang="en-US" altLang="en-US" sz="2400">
              <a:solidFill>
                <a:prstClr val="black"/>
              </a:solidFill>
              <a:cs typeface="Arial" panose="020B0604020202020204" pitchFamily="34" charset="0"/>
            </a:endParaRPr>
          </a:p>
        </p:txBody>
      </p:sp>
      <p:sp>
        <p:nvSpPr>
          <p:cNvPr id="136197" name="Rectangle 5"/>
          <p:cNvSpPr>
            <a:spLocks noChangeArrowheads="1"/>
          </p:cNvSpPr>
          <p:nvPr/>
        </p:nvSpPr>
        <p:spPr bwMode="auto">
          <a:xfrm>
            <a:off x="1524000" y="6324600"/>
            <a:ext cx="2971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20000"/>
              </a:spcBef>
              <a:spcAft>
                <a:spcPct val="0"/>
              </a:spcAft>
              <a:buClr>
                <a:srgbClr val="FFA94A"/>
              </a:buClr>
              <a:buSzPct val="70000"/>
            </a:pPr>
            <a:endParaRPr lang="en-US" altLang="en-US" sz="2000">
              <a:solidFill>
                <a:prstClr val="black"/>
              </a:solidFill>
              <a:cs typeface="Arial" panose="020B0604020202020204" pitchFamily="34" charset="0"/>
            </a:endParaRPr>
          </a:p>
        </p:txBody>
      </p:sp>
      <p:sp>
        <p:nvSpPr>
          <p:cNvPr id="136198" name="Rectangle 6"/>
          <p:cNvSpPr>
            <a:spLocks noChangeArrowheads="1"/>
          </p:cNvSpPr>
          <p:nvPr/>
        </p:nvSpPr>
        <p:spPr bwMode="auto">
          <a:xfrm>
            <a:off x="6477000" y="6172200"/>
            <a:ext cx="320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20000"/>
              </a:spcBef>
              <a:spcAft>
                <a:spcPct val="0"/>
              </a:spcAft>
              <a:buClr>
                <a:srgbClr val="FFA94A"/>
              </a:buClr>
              <a:buSzPct val="70000"/>
            </a:pPr>
            <a:endParaRPr lang="en-US" altLang="en-US" sz="2000">
              <a:solidFill>
                <a:prstClr val="black"/>
              </a:solidFill>
              <a:cs typeface="Arial" panose="020B0604020202020204" pitchFamily="34" charset="0"/>
            </a:endParaRPr>
          </a:p>
        </p:txBody>
      </p:sp>
      <p:sp>
        <p:nvSpPr>
          <p:cNvPr id="136199"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090A5C4A-3F2A-4392-9ED3-C819C0372466}" type="slidenum">
              <a:rPr lang="ar-SA" altLang="en-US" sz="1400">
                <a:solidFill>
                  <a:srgbClr val="FFFFFF"/>
                </a:solidFill>
                <a:cs typeface="Times New Roman" panose="02020603050405020304" pitchFamily="18" charset="0"/>
              </a:rPr>
              <a:pPr fontAlgn="base">
                <a:spcBef>
                  <a:spcPct val="0"/>
                </a:spcBef>
                <a:spcAft>
                  <a:spcPct val="0"/>
                </a:spcAft>
              </a:pPr>
              <a:t>23</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40444618"/>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7467600" cy="706437"/>
          </a:xfrm>
        </p:spPr>
        <p:txBody>
          <a:bodyPr/>
          <a:lstStyle/>
          <a:p>
            <a:pPr algn="ctr">
              <a:defRPr/>
            </a:pPr>
            <a:r>
              <a:rPr lang="fa-IR" dirty="0" smtClean="0">
                <a:cs typeface="B Nazanin" panose="00000400000000000000" pitchFamily="2" charset="-78"/>
              </a:rPr>
              <a:t>مثال</a:t>
            </a:r>
            <a:endParaRPr lang="en-US" dirty="0">
              <a:cs typeface="B Nazanin" panose="00000400000000000000" pitchFamily="2" charset="-78"/>
            </a:endParaRPr>
          </a:p>
        </p:txBody>
      </p:sp>
      <p:sp>
        <p:nvSpPr>
          <p:cNvPr id="138243" name="Content Placeholder 2"/>
          <p:cNvSpPr>
            <a:spLocks noGrp="1"/>
          </p:cNvSpPr>
          <p:nvPr>
            <p:ph sz="quarter" idx="1"/>
          </p:nvPr>
        </p:nvSpPr>
        <p:spPr>
          <a:xfrm>
            <a:off x="1981200" y="1600201"/>
            <a:ext cx="7467600" cy="4873625"/>
          </a:xfrm>
        </p:spPr>
        <p:txBody>
          <a:bodyPr/>
          <a:lstStyle/>
          <a:p>
            <a:pPr algn="r" rtl="1"/>
            <a:r>
              <a:rPr lang="fa-IR" altLang="en-US" smtClean="0">
                <a:cs typeface="B Nazanin" panose="00000400000000000000" pitchFamily="2" charset="-78"/>
              </a:rPr>
              <a:t>نماد عناصر و یونهای زیر را بنویسید؟</a:t>
            </a:r>
          </a:p>
          <a:p>
            <a:pPr algn="r" rtl="1"/>
            <a:r>
              <a:rPr lang="fa-IR" altLang="en-US" smtClean="0">
                <a:cs typeface="B Nazanin" panose="00000400000000000000" pitchFamily="2" charset="-78"/>
              </a:rPr>
              <a:t>الف: یون فلوئور با 9 پروتون، 10 نوترون و 10الکترون</a:t>
            </a:r>
          </a:p>
          <a:p>
            <a:pPr algn="r" rtl="1"/>
            <a:r>
              <a:rPr lang="fa-IR" altLang="en-US" smtClean="0">
                <a:cs typeface="B Nazanin" panose="00000400000000000000" pitchFamily="2" charset="-78"/>
              </a:rPr>
              <a:t>ب: یون آهن با 26 پروتون، 30 نوترون و 24 الکترون</a:t>
            </a:r>
          </a:p>
          <a:p>
            <a:pPr algn="r" rtl="1"/>
            <a:r>
              <a:rPr lang="fa-IR" altLang="en-US" smtClean="0">
                <a:cs typeface="B Nazanin" panose="00000400000000000000" pitchFamily="2" charset="-78"/>
              </a:rPr>
              <a:t>یون پتاسیم با 19 پروتون، 22 نوترون و 19 الکترون</a:t>
            </a:r>
          </a:p>
          <a:p>
            <a:pPr algn="r" rtl="1"/>
            <a:endParaRPr lang="fa-IR" altLang="en-US" smtClean="0">
              <a:cs typeface="B Nazanin" panose="00000400000000000000" pitchFamily="2" charset="-78"/>
            </a:endParaRPr>
          </a:p>
          <a:p>
            <a:pPr algn="r" rtl="1"/>
            <a:r>
              <a:rPr lang="fa-IR" altLang="en-US" smtClean="0">
                <a:cs typeface="B Nazanin" panose="00000400000000000000" pitchFamily="2" charset="-78"/>
              </a:rPr>
              <a:t>ترکیب اجزای یونهای زیر را بنویسید؟</a:t>
            </a:r>
          </a:p>
          <a:p>
            <a:pPr algn="r" rtl="1"/>
            <a:r>
              <a:rPr lang="fa-IR" altLang="en-US" smtClean="0">
                <a:cs typeface="B Nazanin" panose="00000400000000000000" pitchFamily="2" charset="-78"/>
              </a:rPr>
              <a:t>الف: </a:t>
            </a:r>
            <a:r>
              <a:rPr lang="en-US" altLang="en-US" smtClean="0">
                <a:cs typeface="B Nazanin" panose="00000400000000000000" pitchFamily="2" charset="-78"/>
              </a:rPr>
              <a:t>Al</a:t>
            </a:r>
            <a:r>
              <a:rPr lang="en-US" altLang="en-US" baseline="30000" smtClean="0">
                <a:cs typeface="B Nazanin" panose="00000400000000000000" pitchFamily="2" charset="-78"/>
              </a:rPr>
              <a:t>3+</a:t>
            </a:r>
            <a:r>
              <a:rPr lang="en-US" altLang="en-US" smtClean="0">
                <a:cs typeface="B Nazanin" panose="00000400000000000000" pitchFamily="2" charset="-78"/>
              </a:rPr>
              <a:t>( Z=13, A=27)</a:t>
            </a:r>
            <a:endParaRPr lang="fa-IR" altLang="en-US" smtClean="0">
              <a:cs typeface="B Nazanin" panose="00000400000000000000" pitchFamily="2" charset="-78"/>
            </a:endParaRPr>
          </a:p>
          <a:p>
            <a:pPr algn="r" rtl="1"/>
            <a:r>
              <a:rPr lang="fa-IR" altLang="en-US" smtClean="0">
                <a:cs typeface="B Nazanin" panose="00000400000000000000" pitchFamily="2" charset="-78"/>
              </a:rPr>
              <a:t>ب: </a:t>
            </a:r>
            <a:r>
              <a:rPr lang="en-US" altLang="en-US" smtClean="0">
                <a:cs typeface="B Nazanin" panose="00000400000000000000" pitchFamily="2" charset="-78"/>
              </a:rPr>
              <a:t>S</a:t>
            </a:r>
            <a:r>
              <a:rPr lang="en-US" altLang="en-US" baseline="30000" smtClean="0">
                <a:cs typeface="B Nazanin" panose="00000400000000000000" pitchFamily="2" charset="-78"/>
              </a:rPr>
              <a:t>2-</a:t>
            </a:r>
            <a:r>
              <a:rPr lang="en-US" altLang="en-US" smtClean="0">
                <a:cs typeface="B Nazanin" panose="00000400000000000000" pitchFamily="2" charset="-78"/>
              </a:rPr>
              <a:t> (Z=16, A=32)</a:t>
            </a:r>
          </a:p>
        </p:txBody>
      </p:sp>
      <p:sp>
        <p:nvSpPr>
          <p:cNvPr id="13824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CE4019D3-CBA0-42C5-AAB5-020242957016}" type="slidenum">
              <a:rPr lang="ar-SA" altLang="en-US" sz="1400">
                <a:solidFill>
                  <a:srgbClr val="FFFFFF"/>
                </a:solidFill>
                <a:cs typeface="Times New Roman" panose="02020603050405020304" pitchFamily="18" charset="0"/>
              </a:rPr>
              <a:pPr fontAlgn="base">
                <a:spcBef>
                  <a:spcPct val="0"/>
                </a:spcBef>
                <a:spcAft>
                  <a:spcPct val="0"/>
                </a:spcAft>
              </a:pPr>
              <a:t>24</a:t>
            </a:fld>
            <a:endParaRPr lang="en-US" altLang="en-US" sz="1400">
              <a:solidFill>
                <a:srgbClr val="FFFFFF"/>
              </a:solidFill>
              <a:cs typeface="Times New Roman" panose="02020603050405020304" pitchFamily="18"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436909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62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4826000" y="31750"/>
            <a:ext cx="1593850" cy="706438"/>
          </a:xfrm>
        </p:spPr>
        <p:txBody>
          <a:bodyPr/>
          <a:lstStyle/>
          <a:p>
            <a:pPr algn="ctr" eaLnBrk="1" fontAlgn="auto" hangingPunct="1">
              <a:spcAft>
                <a:spcPts val="0"/>
              </a:spcAft>
              <a:defRPr/>
            </a:pPr>
            <a:r>
              <a:rPr lang="fa-IR" altLang="en-US" sz="3600" b="1" dirty="0">
                <a:cs typeface="B Nazanin" panose="00000400000000000000" pitchFamily="2" charset="-78"/>
              </a:rPr>
              <a:t>ايزوتوپها</a:t>
            </a:r>
            <a:endParaRPr lang="en-US" altLang="en-US" sz="3600" b="1" dirty="0">
              <a:cs typeface="B Nazanin" panose="00000400000000000000" pitchFamily="2" charset="-78"/>
            </a:endParaRPr>
          </a:p>
        </p:txBody>
      </p:sp>
      <p:sp>
        <p:nvSpPr>
          <p:cNvPr id="498691" name="Rectangle 3"/>
          <p:cNvSpPr>
            <a:spLocks noGrp="1" noChangeArrowheads="1"/>
          </p:cNvSpPr>
          <p:nvPr>
            <p:ph type="body" sz="half" idx="1"/>
          </p:nvPr>
        </p:nvSpPr>
        <p:spPr>
          <a:xfrm>
            <a:off x="1774825" y="836613"/>
            <a:ext cx="8497888" cy="2087562"/>
          </a:xfrm>
        </p:spPr>
        <p:txBody>
          <a:bodyPr>
            <a:normAutofit fontScale="85000" lnSpcReduction="10000"/>
          </a:bodyPr>
          <a:lstStyle/>
          <a:p>
            <a:pPr marL="274320" indent="-274320" algn="just" rtl="1" eaLnBrk="1" fontAlgn="auto" hangingPunct="1">
              <a:lnSpc>
                <a:spcPct val="80000"/>
              </a:lnSpc>
              <a:spcAft>
                <a:spcPts val="0"/>
              </a:spcAft>
              <a:buFont typeface="Wingdings"/>
              <a:buChar char=""/>
              <a:defRPr/>
            </a:pPr>
            <a:r>
              <a:rPr lang="fa-IR" altLang="en-US" dirty="0" smtClean="0">
                <a:cs typeface="B Nazanin" panose="00000400000000000000" pitchFamily="2" charset="-78"/>
              </a:rPr>
              <a:t> </a:t>
            </a:r>
            <a:r>
              <a:rPr lang="fa-IR" altLang="en-US" sz="3000" dirty="0">
                <a:cs typeface="B Nazanin" panose="00000400000000000000" pitchFamily="2" charset="-78"/>
              </a:rPr>
              <a:t>اتمهاي يك عنصر ولي با تعداد نوترون مختلف</a:t>
            </a:r>
            <a:endParaRPr lang="en-US" altLang="en-US" sz="3000" dirty="0">
              <a:cs typeface="B Nazanin" panose="00000400000000000000" pitchFamily="2" charset="-78"/>
            </a:endParaRPr>
          </a:p>
          <a:p>
            <a:pPr marL="274320" indent="-274320" algn="just" rtl="1" eaLnBrk="1" fontAlgn="auto" hangingPunct="1">
              <a:lnSpc>
                <a:spcPct val="80000"/>
              </a:lnSpc>
              <a:spcBef>
                <a:spcPct val="30000"/>
              </a:spcBef>
              <a:spcAft>
                <a:spcPts val="0"/>
              </a:spcAft>
              <a:buFont typeface="Wingdings"/>
              <a:buChar char=""/>
              <a:defRPr/>
            </a:pPr>
            <a:r>
              <a:rPr lang="fa-IR" altLang="en-US" sz="3000" dirty="0">
                <a:cs typeface="B Nazanin" panose="00000400000000000000" pitchFamily="2" charset="-78"/>
              </a:rPr>
              <a:t>اتمهاي يك عنصر با جرمهاي مختلف ، بعلت تفاوت در جرم يا تعداد  نوترونها</a:t>
            </a:r>
          </a:p>
          <a:p>
            <a:pPr marL="274320" indent="-274320" algn="just" rtl="1" eaLnBrk="1" fontAlgn="auto" hangingPunct="1">
              <a:lnSpc>
                <a:spcPct val="80000"/>
              </a:lnSpc>
              <a:spcBef>
                <a:spcPct val="30000"/>
              </a:spcBef>
              <a:spcAft>
                <a:spcPts val="0"/>
              </a:spcAft>
              <a:buFont typeface="Wingdings"/>
              <a:buChar char=""/>
              <a:defRPr/>
            </a:pPr>
            <a:r>
              <a:rPr lang="fa-IR" altLang="en-US" sz="3000" dirty="0">
                <a:cs typeface="B Nazanin" panose="00000400000000000000" pitchFamily="2" charset="-78"/>
              </a:rPr>
              <a:t>عناصری هستند که عدد اتمی یکسان و عدد جرمی متفاوت دارند.خواص فیزیکی ایزوتوپ ها متفاوت و خواص شیمیایی آنها یکسان است</a:t>
            </a:r>
            <a:r>
              <a:rPr lang="fa-IR" altLang="en-US" sz="3000" dirty="0">
                <a:cs typeface="B Nazanin" panose="00000400000000000000" pitchFamily="2" charset="-78"/>
              </a:rPr>
              <a:t>.</a:t>
            </a:r>
          </a:p>
          <a:p>
            <a:pPr marL="274320" indent="-274320" algn="just" rtl="1" eaLnBrk="1" fontAlgn="auto" hangingPunct="1">
              <a:lnSpc>
                <a:spcPct val="80000"/>
              </a:lnSpc>
              <a:spcBef>
                <a:spcPct val="30000"/>
              </a:spcBef>
              <a:spcAft>
                <a:spcPts val="0"/>
              </a:spcAft>
              <a:buFont typeface="Wingdings"/>
              <a:buChar char=""/>
              <a:defRPr/>
            </a:pPr>
            <a:r>
              <a:rPr lang="fa-IR" altLang="en-US" sz="3000" dirty="0">
                <a:cs typeface="B Nazanin" panose="00000400000000000000" pitchFamily="2" charset="-78"/>
              </a:rPr>
              <a:t>نمايش ساختار ايزوتوپهاي مختلف هيدروژن و محل قرار گرفتن سه ذره بنيادي</a:t>
            </a:r>
          </a:p>
          <a:p>
            <a:pPr marL="274320" indent="-274320" algn="just" rtl="1" eaLnBrk="1" fontAlgn="auto" hangingPunct="1">
              <a:lnSpc>
                <a:spcPct val="80000"/>
              </a:lnSpc>
              <a:spcBef>
                <a:spcPct val="30000"/>
              </a:spcBef>
              <a:spcAft>
                <a:spcPts val="0"/>
              </a:spcAft>
              <a:buFont typeface="Wingdings"/>
              <a:buChar char=""/>
              <a:defRPr/>
            </a:pPr>
            <a:endParaRPr lang="fa-IR" altLang="en-US" sz="3000" dirty="0">
              <a:cs typeface="B Nazanin" panose="00000400000000000000" pitchFamily="2" charset="-78"/>
            </a:endParaRPr>
          </a:p>
          <a:p>
            <a:pPr marL="274320" indent="-274320" algn="just" rtl="1" eaLnBrk="1" fontAlgn="auto" hangingPunct="1">
              <a:lnSpc>
                <a:spcPct val="80000"/>
              </a:lnSpc>
              <a:spcBef>
                <a:spcPct val="30000"/>
              </a:spcBef>
              <a:spcAft>
                <a:spcPts val="0"/>
              </a:spcAft>
              <a:buFont typeface="Wingdings"/>
              <a:buChar char=""/>
              <a:defRPr/>
            </a:pPr>
            <a:endParaRPr lang="fa-IR" altLang="en-US" sz="3000" dirty="0">
              <a:cs typeface="B Nazanin" panose="00000400000000000000" pitchFamily="2" charset="-78"/>
            </a:endParaRPr>
          </a:p>
          <a:p>
            <a:pPr marL="274320" indent="-274320" algn="just" rtl="1" eaLnBrk="1" fontAlgn="auto" hangingPunct="1">
              <a:lnSpc>
                <a:spcPct val="80000"/>
              </a:lnSpc>
              <a:spcBef>
                <a:spcPct val="30000"/>
              </a:spcBef>
              <a:spcAft>
                <a:spcPts val="0"/>
              </a:spcAft>
              <a:buFont typeface="Wingdings"/>
              <a:buChar char=""/>
              <a:defRPr/>
            </a:pPr>
            <a:endParaRPr lang="fa-IR" altLang="en-US" sz="3000" dirty="0">
              <a:cs typeface="B Nazanin" panose="00000400000000000000" pitchFamily="2" charset="-78"/>
            </a:endParaRPr>
          </a:p>
          <a:p>
            <a:pPr marL="274320" indent="-274320" algn="just" rtl="1" eaLnBrk="1" fontAlgn="auto" hangingPunct="1">
              <a:lnSpc>
                <a:spcPct val="80000"/>
              </a:lnSpc>
              <a:spcBef>
                <a:spcPct val="30000"/>
              </a:spcBef>
              <a:spcAft>
                <a:spcPts val="0"/>
              </a:spcAft>
              <a:buFont typeface="Wingdings"/>
              <a:buChar char=""/>
              <a:defRPr/>
            </a:pPr>
            <a:endParaRPr lang="fa-IR" altLang="en-US" sz="3000" dirty="0">
              <a:cs typeface="B Nazanin" panose="00000400000000000000" pitchFamily="2" charset="-78"/>
            </a:endParaRPr>
          </a:p>
          <a:p>
            <a:pPr marL="274320" indent="-274320" algn="just" rtl="1" eaLnBrk="1" fontAlgn="auto" hangingPunct="1">
              <a:lnSpc>
                <a:spcPct val="80000"/>
              </a:lnSpc>
              <a:spcBef>
                <a:spcPct val="30000"/>
              </a:spcBef>
              <a:spcAft>
                <a:spcPts val="0"/>
              </a:spcAft>
              <a:buFont typeface="Wingdings"/>
              <a:buChar char=""/>
              <a:defRPr/>
            </a:pPr>
            <a:endParaRPr lang="fa-IR" altLang="en-US" sz="3000" dirty="0">
              <a:cs typeface="B Nazanin" panose="00000400000000000000" pitchFamily="2" charset="-78"/>
            </a:endParaRPr>
          </a:p>
          <a:p>
            <a:pPr marL="274320" indent="-274320" algn="just" rtl="1" eaLnBrk="1" fontAlgn="auto" hangingPunct="1">
              <a:lnSpc>
                <a:spcPct val="80000"/>
              </a:lnSpc>
              <a:spcBef>
                <a:spcPct val="30000"/>
              </a:spcBef>
              <a:spcAft>
                <a:spcPts val="0"/>
              </a:spcAft>
              <a:buFont typeface="Wingdings"/>
              <a:buChar char=""/>
              <a:defRPr/>
            </a:pPr>
            <a:endParaRPr lang="fa-IR" altLang="en-US" sz="3000" dirty="0">
              <a:cs typeface="B Nazanin" panose="00000400000000000000" pitchFamily="2" charset="-78"/>
            </a:endParaRPr>
          </a:p>
          <a:p>
            <a:pPr marL="274320" indent="-274320" algn="just" rtl="1" eaLnBrk="1" fontAlgn="auto" hangingPunct="1">
              <a:lnSpc>
                <a:spcPct val="80000"/>
              </a:lnSpc>
              <a:spcBef>
                <a:spcPct val="30000"/>
              </a:spcBef>
              <a:spcAft>
                <a:spcPts val="0"/>
              </a:spcAft>
              <a:buFont typeface="Wingdings"/>
              <a:buChar char=""/>
              <a:defRPr/>
            </a:pPr>
            <a:endParaRPr lang="en-US" altLang="en-US" sz="3000" dirty="0">
              <a:cs typeface="B Nazanin" panose="00000400000000000000" pitchFamily="2" charset="-78"/>
            </a:endParaRPr>
          </a:p>
        </p:txBody>
      </p:sp>
      <p:sp>
        <p:nvSpPr>
          <p:cNvPr id="13926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26A1B575-CAF3-4771-9E58-655B312CB7BF}" type="slidenum">
              <a:rPr lang="ar-SA" altLang="en-US" sz="1400">
                <a:solidFill>
                  <a:srgbClr val="FFFFFF"/>
                </a:solidFill>
                <a:cs typeface="Times New Roman" panose="02020603050405020304" pitchFamily="18" charset="0"/>
              </a:rPr>
              <a:pPr fontAlgn="base">
                <a:spcBef>
                  <a:spcPct val="0"/>
                </a:spcBef>
                <a:spcAft>
                  <a:spcPct val="0"/>
                </a:spcAft>
              </a:pPr>
              <a:t>25</a:t>
            </a:fld>
            <a:endParaRPr lang="en-US" altLang="en-US" sz="1400">
              <a:solidFill>
                <a:srgbClr val="FFFFFF"/>
              </a:solidFill>
              <a:cs typeface="Times New Roman" panose="02020603050405020304" pitchFamily="18" charset="0"/>
            </a:endParaRPr>
          </a:p>
        </p:txBody>
      </p:sp>
      <p:pic>
        <p:nvPicPr>
          <p:cNvPr id="139269" name="Picture 2"/>
          <p:cNvPicPr>
            <a:picLocks noChangeAspect="1" noChangeArrowheads="1"/>
          </p:cNvPicPr>
          <p:nvPr/>
        </p:nvPicPr>
        <p:blipFill>
          <a:blip r:embed="rId5">
            <a:extLst>
              <a:ext uri="{28A0092B-C50C-407E-A947-70E740481C1C}">
                <a14:useLocalDpi xmlns:a14="http://schemas.microsoft.com/office/drawing/2010/main" val="0"/>
              </a:ext>
            </a:extLst>
          </a:blip>
          <a:srcRect b="6667"/>
          <a:stretch>
            <a:fillRect/>
          </a:stretch>
        </p:blipFill>
        <p:spPr bwMode="auto">
          <a:xfrm>
            <a:off x="2495550" y="3213101"/>
            <a:ext cx="66675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34513628"/>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44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4224338" y="333376"/>
            <a:ext cx="5759450" cy="703263"/>
          </a:xfrm>
        </p:spPr>
        <p:txBody>
          <a:bodyPr>
            <a:normAutofit fontScale="90000"/>
          </a:bodyPr>
          <a:lstStyle/>
          <a:p>
            <a:pPr algn="ctr" eaLnBrk="1" fontAlgn="auto" hangingPunct="1">
              <a:spcAft>
                <a:spcPts val="0"/>
              </a:spcAft>
              <a:defRPr/>
            </a:pPr>
            <a:r>
              <a:rPr lang="fa-IR" altLang="en-US" sz="3600" b="1" dirty="0">
                <a:cs typeface="B Nazanin" panose="00000400000000000000" pitchFamily="2" charset="-78"/>
              </a:rPr>
              <a:t>ايزوتوپ ها</a:t>
            </a:r>
            <a:r>
              <a:rPr lang="en-US" altLang="en-US" sz="3600" b="1" dirty="0">
                <a:cs typeface="B Nazanin" panose="00000400000000000000" pitchFamily="2" charset="-78"/>
              </a:rPr>
              <a:t/>
            </a:r>
            <a:br>
              <a:rPr lang="en-US" altLang="en-US" sz="3600" b="1" dirty="0">
                <a:cs typeface="B Nazanin" panose="00000400000000000000" pitchFamily="2" charset="-78"/>
              </a:rPr>
            </a:br>
            <a:r>
              <a:rPr lang="fa-IR" altLang="en-US" sz="3600" b="1" dirty="0">
                <a:cs typeface="B Nazanin" panose="00000400000000000000" pitchFamily="2" charset="-78"/>
              </a:rPr>
              <a:t>  چند مثال از ایزوتوپ ها</a:t>
            </a:r>
            <a:endParaRPr lang="en-US" altLang="en-US" sz="3600" b="1" dirty="0">
              <a:cs typeface="B Nazanin" panose="00000400000000000000" pitchFamily="2" charset="-78"/>
            </a:endParaRPr>
          </a:p>
        </p:txBody>
      </p:sp>
      <p:graphicFrame>
        <p:nvGraphicFramePr>
          <p:cNvPr id="141315" name="Object 3"/>
          <p:cNvGraphicFramePr>
            <a:graphicFrameLocks noGrp="1" noChangeAspect="1"/>
          </p:cNvGraphicFramePr>
          <p:nvPr>
            <p:ph sz="quarter" idx="1"/>
          </p:nvPr>
        </p:nvGraphicFramePr>
        <p:xfrm>
          <a:off x="3648075" y="1557339"/>
          <a:ext cx="896938" cy="941387"/>
        </p:xfrm>
        <a:graphic>
          <a:graphicData uri="http://schemas.openxmlformats.org/presentationml/2006/ole">
            <mc:AlternateContent xmlns:mc="http://schemas.openxmlformats.org/markup-compatibility/2006">
              <mc:Choice xmlns:v="urn:schemas-microsoft-com:vml" Requires="v">
                <p:oleObj spid="_x0000_s1026" name="Equation" r:id="rId6" imgW="253780" imgH="266469" progId="Equation.3">
                  <p:embed/>
                </p:oleObj>
              </mc:Choice>
              <mc:Fallback>
                <p:oleObj name="Equation" r:id="rId6" imgW="253780" imgH="266469" progId="Equation.3">
                  <p:embed/>
                  <p:pic>
                    <p:nvPicPr>
                      <p:cNvPr id="141315" name="Object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8075" y="1557339"/>
                        <a:ext cx="896938" cy="94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16" name="Object 4"/>
          <p:cNvGraphicFramePr>
            <a:graphicFrameLocks noChangeAspect="1"/>
          </p:cNvGraphicFramePr>
          <p:nvPr/>
        </p:nvGraphicFramePr>
        <p:xfrm>
          <a:off x="3575051" y="2565400"/>
          <a:ext cx="1039813" cy="1041400"/>
        </p:xfrm>
        <a:graphic>
          <a:graphicData uri="http://schemas.openxmlformats.org/presentationml/2006/ole">
            <mc:AlternateContent xmlns:mc="http://schemas.openxmlformats.org/markup-compatibility/2006">
              <mc:Choice xmlns:v="urn:schemas-microsoft-com:vml" Requires="v">
                <p:oleObj spid="_x0000_s1027" name="Equation" r:id="rId8" imgW="266353" imgH="266353" progId="Equation.3">
                  <p:embed/>
                </p:oleObj>
              </mc:Choice>
              <mc:Fallback>
                <p:oleObj name="Equation" r:id="rId8" imgW="266353" imgH="266353" progId="Equation.3">
                  <p:embed/>
                  <p:pic>
                    <p:nvPicPr>
                      <p:cNvPr id="14131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5051" y="2565400"/>
                        <a:ext cx="1039813"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17" name="Object 5"/>
          <p:cNvGraphicFramePr>
            <a:graphicFrameLocks noChangeAspect="1"/>
          </p:cNvGraphicFramePr>
          <p:nvPr/>
        </p:nvGraphicFramePr>
        <p:xfrm>
          <a:off x="3648075" y="3644900"/>
          <a:ext cx="990600" cy="1041400"/>
        </p:xfrm>
        <a:graphic>
          <a:graphicData uri="http://schemas.openxmlformats.org/presentationml/2006/ole">
            <mc:AlternateContent xmlns:mc="http://schemas.openxmlformats.org/markup-compatibility/2006">
              <mc:Choice xmlns:v="urn:schemas-microsoft-com:vml" Requires="v">
                <p:oleObj spid="_x0000_s1028" name="Equation" r:id="rId10" imgW="253780" imgH="266469" progId="Equation.3">
                  <p:embed/>
                </p:oleObj>
              </mc:Choice>
              <mc:Fallback>
                <p:oleObj name="Equation" r:id="rId10" imgW="253780" imgH="266469" progId="Equation.3">
                  <p:embed/>
                  <p:pic>
                    <p:nvPicPr>
                      <p:cNvPr id="14131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075" y="3644900"/>
                        <a:ext cx="9906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18" name="Object 6"/>
          <p:cNvGraphicFramePr>
            <a:graphicFrameLocks noChangeAspect="1"/>
          </p:cNvGraphicFramePr>
          <p:nvPr/>
        </p:nvGraphicFramePr>
        <p:xfrm>
          <a:off x="7175500" y="1557338"/>
          <a:ext cx="1189038" cy="1041400"/>
        </p:xfrm>
        <a:graphic>
          <a:graphicData uri="http://schemas.openxmlformats.org/presentationml/2006/ole">
            <mc:AlternateContent xmlns:mc="http://schemas.openxmlformats.org/markup-compatibility/2006">
              <mc:Choice xmlns:v="urn:schemas-microsoft-com:vml" Requires="v">
                <p:oleObj spid="_x0000_s1029" name="Equation" r:id="rId12" imgW="304536" imgH="266469" progId="Equation.3">
                  <p:embed/>
                </p:oleObj>
              </mc:Choice>
              <mc:Fallback>
                <p:oleObj name="Equation" r:id="rId12" imgW="304536" imgH="266469" progId="Equation.3">
                  <p:embed/>
                  <p:pic>
                    <p:nvPicPr>
                      <p:cNvPr id="14131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75500" y="1557338"/>
                        <a:ext cx="1189038"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19" name="Object 7"/>
          <p:cNvGraphicFramePr>
            <a:graphicFrameLocks noChangeAspect="1"/>
          </p:cNvGraphicFramePr>
          <p:nvPr/>
        </p:nvGraphicFramePr>
        <p:xfrm>
          <a:off x="7104064" y="2708275"/>
          <a:ext cx="1189037" cy="1041400"/>
        </p:xfrm>
        <a:graphic>
          <a:graphicData uri="http://schemas.openxmlformats.org/presentationml/2006/ole">
            <mc:AlternateContent xmlns:mc="http://schemas.openxmlformats.org/markup-compatibility/2006">
              <mc:Choice xmlns:v="urn:schemas-microsoft-com:vml" Requires="v">
                <p:oleObj spid="_x0000_s1030" name="Equation" r:id="rId14" imgW="304536" imgH="266469" progId="Equation.3">
                  <p:embed/>
                </p:oleObj>
              </mc:Choice>
              <mc:Fallback>
                <p:oleObj name="Equation" r:id="rId14" imgW="304536" imgH="266469" progId="Equation.3">
                  <p:embed/>
                  <p:pic>
                    <p:nvPicPr>
                      <p:cNvPr id="141319"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04064" y="2708275"/>
                        <a:ext cx="1189037"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20"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3A4288D5-3E71-4348-9858-0A47E2B28491}" type="slidenum">
              <a:rPr lang="ar-SA" altLang="en-US" sz="1400">
                <a:solidFill>
                  <a:srgbClr val="FFFFFF"/>
                </a:solidFill>
                <a:cs typeface="Times New Roman" panose="02020603050405020304" pitchFamily="18" charset="0"/>
              </a:rPr>
              <a:pPr fontAlgn="base">
                <a:spcBef>
                  <a:spcPct val="0"/>
                </a:spcBef>
                <a:spcAft>
                  <a:spcPct val="0"/>
                </a:spcAft>
              </a:pPr>
              <a:t>26</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844724841"/>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4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7467600" cy="706437"/>
          </a:xfrm>
        </p:spPr>
        <p:txBody>
          <a:bodyPr/>
          <a:lstStyle/>
          <a:p>
            <a:pPr algn="ctr">
              <a:defRPr/>
            </a:pPr>
            <a:r>
              <a:rPr lang="fa-IR" dirty="0" smtClean="0"/>
              <a:t>مثال</a:t>
            </a:r>
            <a:endParaRPr lang="en-US" dirty="0"/>
          </a:p>
        </p:txBody>
      </p:sp>
      <p:sp>
        <p:nvSpPr>
          <p:cNvPr id="143363" name="Content Placeholder 2"/>
          <p:cNvSpPr>
            <a:spLocks noGrp="1"/>
          </p:cNvSpPr>
          <p:nvPr>
            <p:ph sz="quarter" idx="1"/>
          </p:nvPr>
        </p:nvSpPr>
        <p:spPr>
          <a:xfrm>
            <a:off x="1981200" y="1600201"/>
            <a:ext cx="7467600" cy="4873625"/>
          </a:xfrm>
        </p:spPr>
        <p:txBody>
          <a:bodyPr/>
          <a:lstStyle/>
          <a:p>
            <a:pPr algn="r" rtl="1"/>
            <a:r>
              <a:rPr lang="fa-IR" altLang="en-US" smtClean="0">
                <a:cs typeface="B Nazanin" panose="00000400000000000000" pitchFamily="2" charset="-78"/>
              </a:rPr>
              <a:t>نماد دو ایزوتوپ نقره را که یکی از آنها دارای 60 و دیگری دارای 62 نوترون میباشد بنویسید. عدد اتمی نقره 47 میباشد؟</a:t>
            </a:r>
            <a:endParaRPr lang="en-US" altLang="en-US" smtClean="0">
              <a:cs typeface="B Nazanin" panose="00000400000000000000" pitchFamily="2" charset="-78"/>
            </a:endParaRPr>
          </a:p>
        </p:txBody>
      </p:sp>
      <p:sp>
        <p:nvSpPr>
          <p:cNvPr id="14336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DB8F16B6-11E1-4036-A40B-70B6088A24CF}" type="slidenum">
              <a:rPr lang="ar-SA" altLang="en-US" sz="1400">
                <a:solidFill>
                  <a:srgbClr val="FFFFFF"/>
                </a:solidFill>
                <a:cs typeface="Times New Roman" panose="02020603050405020304" pitchFamily="18" charset="0"/>
              </a:rPr>
              <a:pPr fontAlgn="base">
                <a:spcBef>
                  <a:spcPct val="0"/>
                </a:spcBef>
                <a:spcAft>
                  <a:spcPct val="0"/>
                </a:spcAft>
              </a:pPr>
              <a:t>27</a:t>
            </a:fld>
            <a:endParaRPr lang="en-US" altLang="en-US" sz="1400">
              <a:solidFill>
                <a:srgbClr val="FFFFFF"/>
              </a:solidFill>
              <a:cs typeface="Times New Roman" panose="02020603050405020304" pitchFamily="18"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0319113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5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2438400" y="277813"/>
            <a:ext cx="7772400" cy="633412"/>
          </a:xfrm>
        </p:spPr>
        <p:txBody>
          <a:bodyPr vert="horz" lIns="90488" tIns="44450" rIns="90488" bIns="44450" anchor="b">
            <a:normAutofit/>
          </a:bodyPr>
          <a:lstStyle/>
          <a:p>
            <a:pPr algn="ctr" eaLnBrk="1" fontAlgn="auto" hangingPunct="1">
              <a:spcAft>
                <a:spcPts val="0"/>
              </a:spcAft>
              <a:defRPr/>
            </a:pPr>
            <a:r>
              <a:rPr lang="fa-IR" altLang="en-US" dirty="0" smtClean="0">
                <a:cs typeface="B Nazanin" panose="00000400000000000000" pitchFamily="2" charset="-78"/>
              </a:rPr>
              <a:t>طيف سنج جرمي و فراواني ايزوتوپها</a:t>
            </a:r>
            <a:endParaRPr lang="en-US" altLang="en-US" dirty="0" smtClean="0">
              <a:cs typeface="B Nazanin" panose="00000400000000000000" pitchFamily="2" charset="-78"/>
            </a:endParaRPr>
          </a:p>
        </p:txBody>
      </p:sp>
      <p:sp>
        <p:nvSpPr>
          <p:cNvPr id="144387" name="Rectangle 3"/>
          <p:cNvSpPr>
            <a:spLocks noGrp="1" noChangeArrowheads="1"/>
          </p:cNvSpPr>
          <p:nvPr>
            <p:ph type="body" sz="half" idx="1"/>
          </p:nvPr>
        </p:nvSpPr>
        <p:spPr>
          <a:xfrm>
            <a:off x="2279650" y="1628775"/>
            <a:ext cx="7945438" cy="1728788"/>
          </a:xfrm>
          <a:noFill/>
        </p:spPr>
        <p:txBody>
          <a:bodyPr vert="horz" wrap="square" lIns="90488" tIns="44450" rIns="90488" bIns="44450" numCol="1" anchor="t" anchorCtr="0" compatLnSpc="1">
            <a:prstTxWarp prst="textNoShape">
              <a:avLst/>
            </a:prstTxWarp>
          </a:bodyPr>
          <a:lstStyle/>
          <a:p>
            <a:pPr algn="r" rtl="1" eaLnBrk="1" hangingPunct="1"/>
            <a:r>
              <a:rPr lang="fa-IR" altLang="en-US" smtClean="0">
                <a:cs typeface="B Nazanin" panose="00000400000000000000" pitchFamily="2" charset="-78"/>
              </a:rPr>
              <a:t>طراحي اولين طيف سنج جرمي توسط فرانسيس استون.</a:t>
            </a:r>
            <a:endParaRPr lang="en-US" altLang="en-US" smtClean="0">
              <a:cs typeface="B Nazanin" panose="00000400000000000000" pitchFamily="2" charset="-78"/>
            </a:endParaRPr>
          </a:p>
          <a:p>
            <a:pPr lvl="1" algn="r" rtl="1" eaLnBrk="1" hangingPunct="1"/>
            <a:r>
              <a:rPr lang="fa-IR" altLang="en-US" sz="2400">
                <a:cs typeface="B Nazanin" panose="00000400000000000000" pitchFamily="2" charset="-78"/>
              </a:rPr>
              <a:t>وسيله اي كه در آن يونها در محيط خلا ايجاد و سپس از ميدانهاي الكتريكي و مغناطيسي عبور داده مي شوند. يونها بر اساس جرمشان از همديگر جدا مي شوند.</a:t>
            </a:r>
            <a:endParaRPr lang="en-US" altLang="en-US" sz="2400">
              <a:cs typeface="B Nazanin" panose="00000400000000000000" pitchFamily="2" charset="-78"/>
            </a:endParaRPr>
          </a:p>
        </p:txBody>
      </p:sp>
      <p:pic>
        <p:nvPicPr>
          <p:cNvPr id="144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013" y="3213100"/>
            <a:ext cx="63627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92F93D3C-A7D8-4FEE-904D-D9B13AA0AD0C}" type="slidenum">
              <a:rPr lang="ar-SA" altLang="en-US" sz="1400">
                <a:solidFill>
                  <a:srgbClr val="FFFFFF"/>
                </a:solidFill>
                <a:cs typeface="Times New Roman" panose="02020603050405020304" pitchFamily="18" charset="0"/>
              </a:rPr>
              <a:pPr fontAlgn="base">
                <a:spcBef>
                  <a:spcPct val="0"/>
                </a:spcBef>
                <a:spcAft>
                  <a:spcPct val="0"/>
                </a:spcAft>
              </a:pPr>
              <a:t>28</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10095767"/>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87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274639"/>
            <a:ext cx="7467600" cy="561975"/>
          </a:xfrm>
        </p:spPr>
        <p:txBody>
          <a:bodyPr/>
          <a:lstStyle/>
          <a:p>
            <a:pPr algn="ctr">
              <a:defRPr/>
            </a:pPr>
            <a:r>
              <a:rPr lang="fa-IR" b="1" dirty="0" smtClean="0">
                <a:cs typeface="B Nazanin" panose="00000400000000000000" pitchFamily="2" charset="-78"/>
              </a:rPr>
              <a:t>اوزان اتمی</a:t>
            </a:r>
            <a:endParaRPr lang="en-US" b="1" dirty="0">
              <a:cs typeface="B Nazanin" panose="00000400000000000000" pitchFamily="2" charset="-78"/>
            </a:endParaRPr>
          </a:p>
        </p:txBody>
      </p:sp>
      <p:sp>
        <p:nvSpPr>
          <p:cNvPr id="146435" name="Content Placeholder 3"/>
          <p:cNvSpPr>
            <a:spLocks noGrp="1"/>
          </p:cNvSpPr>
          <p:nvPr>
            <p:ph sz="quarter" idx="1"/>
          </p:nvPr>
        </p:nvSpPr>
        <p:spPr>
          <a:xfrm>
            <a:off x="1981201" y="1052513"/>
            <a:ext cx="8291513" cy="5421312"/>
          </a:xfrm>
        </p:spPr>
        <p:txBody>
          <a:bodyPr/>
          <a:lstStyle/>
          <a:p>
            <a:pPr algn="just" rtl="1"/>
            <a:r>
              <a:rPr lang="fa-IR" altLang="en-US" smtClean="0">
                <a:cs typeface="B Nazanin" panose="00000400000000000000" pitchFamily="2" charset="-78"/>
              </a:rPr>
              <a:t>استانداردی که امروزه برای تعیین جرم نسبی اتمها استفاده میشود اتم کربن 12 میباشد.</a:t>
            </a:r>
          </a:p>
          <a:p>
            <a:pPr algn="just" rtl="1"/>
            <a:r>
              <a:rPr lang="fa-IR" altLang="en-US" smtClean="0">
                <a:cs typeface="B Nazanin" panose="00000400000000000000" pitchFamily="2" charset="-78"/>
              </a:rPr>
              <a:t>واحد جرم اتمی (</a:t>
            </a:r>
            <a:r>
              <a:rPr lang="en-US" altLang="en-US" smtClean="0">
                <a:cs typeface="B Nazanin" panose="00000400000000000000" pitchFamily="2" charset="-78"/>
              </a:rPr>
              <a:t>u</a:t>
            </a:r>
            <a:r>
              <a:rPr lang="fa-IR" altLang="en-US" smtClean="0">
                <a:cs typeface="B Nazanin" panose="00000400000000000000" pitchFamily="2" charset="-78"/>
              </a:rPr>
              <a:t>) : یک دوازدهم جرم اتم کربن 12 در نظر گرفته میشود. در این مقیاس جرم اتم کربن 12 دقیقا برابر با </a:t>
            </a:r>
            <a:r>
              <a:rPr lang="en-US" altLang="en-US" smtClean="0">
                <a:cs typeface="B Nazanin" panose="00000400000000000000" pitchFamily="2" charset="-78"/>
              </a:rPr>
              <a:t>12u</a:t>
            </a:r>
            <a:r>
              <a:rPr lang="fa-IR" altLang="en-US" smtClean="0">
                <a:cs typeface="B Nazanin" panose="00000400000000000000" pitchFamily="2" charset="-78"/>
              </a:rPr>
              <a:t> میباشد.</a:t>
            </a:r>
          </a:p>
          <a:p>
            <a:pPr algn="just" rtl="1"/>
            <a:r>
              <a:rPr lang="fa-IR" altLang="en-US" smtClean="0">
                <a:cs typeface="B Nazanin" panose="00000400000000000000" pitchFamily="2" charset="-78"/>
              </a:rPr>
              <a:t>جرم بقیه عناصر نسبت به جرم کربن 12 تعیین میشود.</a:t>
            </a:r>
          </a:p>
          <a:p>
            <a:pPr algn="just" rtl="1"/>
            <a:r>
              <a:rPr lang="fa-IR" altLang="en-US" smtClean="0">
                <a:cs typeface="B Nazanin" panose="00000400000000000000" pitchFamily="2" charset="-78"/>
              </a:rPr>
              <a:t>با جمع کردن جرم پروتونها و نوترونها نمیتوان جرم واقعی عناصر را تعیین کرد. زیرا جرم واقعی عناصر کمتر از جرم بدست آمده از مجموع جرم پروتون ها و نوترونها میباشد. دلیل آن انرژی بستگی میباشد که عامل نگهدارنده پروتونها و نوترونها در هسته اتم کنار یکدیگر میباشد. در فرآیند تجمیع پروتونها و نوترونها در هسته انرژی آزاد میشود که سبب کاهش جرم میشود.</a:t>
            </a:r>
            <a:endParaRPr lang="en-US" altLang="en-US" smtClean="0">
              <a:cs typeface="B Nazanin" panose="00000400000000000000" pitchFamily="2" charset="-78"/>
            </a:endParaRPr>
          </a:p>
        </p:txBody>
      </p:sp>
      <p:sp>
        <p:nvSpPr>
          <p:cNvPr id="146436"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FF067897-A47D-4130-959D-7786D7110FC0}" type="slidenum">
              <a:rPr lang="ar-SA" altLang="en-US" sz="1400">
                <a:solidFill>
                  <a:srgbClr val="FFFFFF"/>
                </a:solidFill>
                <a:cs typeface="Times New Roman" panose="02020603050405020304" pitchFamily="18" charset="0"/>
              </a:rPr>
              <a:pPr fontAlgn="base">
                <a:spcBef>
                  <a:spcPct val="0"/>
                </a:spcBef>
                <a:spcAft>
                  <a:spcPct val="0"/>
                </a:spcAft>
              </a:pPr>
              <a:t>29</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039291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FG02_0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9650" y="1781176"/>
            <a:ext cx="67691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 Box 3"/>
          <p:cNvSpPr txBox="1">
            <a:spLocks noChangeArrowheads="1"/>
          </p:cNvSpPr>
          <p:nvPr/>
        </p:nvSpPr>
        <p:spPr bwMode="auto">
          <a:xfrm>
            <a:off x="3848101" y="319088"/>
            <a:ext cx="61198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r>
              <a:rPr lang="fa-IR" altLang="en-US" sz="3600">
                <a:solidFill>
                  <a:prstClr val="black"/>
                </a:solidFill>
                <a:cs typeface="B Nazanin" panose="00000400000000000000" pitchFamily="2" charset="-78"/>
              </a:rPr>
              <a:t>آزمايش ميليكان( تعيين بار وجرم الكترون)</a:t>
            </a:r>
            <a:endParaRPr lang="en-US" altLang="en-US" sz="3600">
              <a:solidFill>
                <a:prstClr val="black"/>
              </a:solidFill>
              <a:cs typeface="B Nazanin" panose="00000400000000000000" pitchFamily="2" charset="-78"/>
            </a:endParaRPr>
          </a:p>
        </p:txBody>
      </p:sp>
      <p:sp>
        <p:nvSpPr>
          <p:cNvPr id="110596" name="Text Box 4"/>
          <p:cNvSpPr txBox="1">
            <a:spLocks noChangeArrowheads="1"/>
          </p:cNvSpPr>
          <p:nvPr/>
        </p:nvSpPr>
        <p:spPr bwMode="auto">
          <a:xfrm>
            <a:off x="2208213" y="4292601"/>
            <a:ext cx="1728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rtl="1" fontAlgn="base">
              <a:spcBef>
                <a:spcPct val="0"/>
              </a:spcBef>
              <a:spcAft>
                <a:spcPct val="0"/>
              </a:spcAft>
            </a:pPr>
            <a:r>
              <a:rPr lang="fa-IR" altLang="en-US" sz="2400">
                <a:solidFill>
                  <a:prstClr val="black"/>
                </a:solidFill>
                <a:cs typeface="Times New Roman" panose="02020603050405020304" pitchFamily="18" charset="0"/>
              </a:rPr>
              <a:t>منبع اشعه ايكس</a:t>
            </a:r>
            <a:endParaRPr lang="en-US" altLang="en-US" sz="2400">
              <a:solidFill>
                <a:prstClr val="black"/>
              </a:solidFill>
              <a:cs typeface="Times New Roman" panose="02020603050405020304" pitchFamily="18" charset="0"/>
            </a:endParaRPr>
          </a:p>
        </p:txBody>
      </p:sp>
      <p:sp>
        <p:nvSpPr>
          <p:cNvPr id="110597" name="Text Box 5"/>
          <p:cNvSpPr txBox="1">
            <a:spLocks noChangeArrowheads="1"/>
          </p:cNvSpPr>
          <p:nvPr/>
        </p:nvSpPr>
        <p:spPr bwMode="auto">
          <a:xfrm>
            <a:off x="8688389" y="1844676"/>
            <a:ext cx="16818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rtl="1" fontAlgn="base">
              <a:spcBef>
                <a:spcPct val="0"/>
              </a:spcBef>
              <a:spcAft>
                <a:spcPct val="0"/>
              </a:spcAft>
            </a:pPr>
            <a:r>
              <a:rPr lang="fa-IR" altLang="en-US" sz="2400">
                <a:solidFill>
                  <a:prstClr val="black"/>
                </a:solidFill>
                <a:cs typeface="Times New Roman" panose="02020603050405020304" pitchFamily="18" charset="0"/>
              </a:rPr>
              <a:t>اسپري   ذرات </a:t>
            </a:r>
          </a:p>
          <a:p>
            <a:pPr rtl="1" fontAlgn="base">
              <a:spcBef>
                <a:spcPct val="0"/>
              </a:spcBef>
              <a:spcAft>
                <a:spcPct val="0"/>
              </a:spcAft>
            </a:pPr>
            <a:r>
              <a:rPr lang="fa-IR" altLang="en-US" sz="2400">
                <a:solidFill>
                  <a:prstClr val="black"/>
                </a:solidFill>
                <a:cs typeface="Times New Roman" panose="02020603050405020304" pitchFamily="18" charset="0"/>
              </a:rPr>
              <a:t>ريز روغن</a:t>
            </a:r>
            <a:endParaRPr lang="en-US" altLang="en-US" sz="2400">
              <a:solidFill>
                <a:prstClr val="black"/>
              </a:solidFill>
              <a:cs typeface="Times New Roman" panose="02020603050405020304" pitchFamily="18" charset="0"/>
            </a:endParaRPr>
          </a:p>
        </p:txBody>
      </p:sp>
      <p:sp>
        <p:nvSpPr>
          <p:cNvPr id="110598" name="Text Box 6"/>
          <p:cNvSpPr txBox="1">
            <a:spLocks noChangeArrowheads="1"/>
          </p:cNvSpPr>
          <p:nvPr/>
        </p:nvSpPr>
        <p:spPr bwMode="auto">
          <a:xfrm>
            <a:off x="9820276" y="2392363"/>
            <a:ext cx="227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rtl="1" fontAlgn="base">
              <a:spcBef>
                <a:spcPct val="0"/>
              </a:spcBef>
              <a:spcAft>
                <a:spcPct val="0"/>
              </a:spcAft>
            </a:pPr>
            <a:r>
              <a:rPr lang="fa-IR" altLang="en-US" sz="1600">
                <a:solidFill>
                  <a:prstClr val="black"/>
                </a:solidFill>
                <a:cs typeface="Arial" panose="020B0604020202020204" pitchFamily="34" charset="0"/>
              </a:rPr>
              <a:t>ا</a:t>
            </a:r>
            <a:endParaRPr lang="en-US" altLang="en-US" sz="1600">
              <a:solidFill>
                <a:prstClr val="black"/>
              </a:solidFill>
              <a:cs typeface="Arial" panose="020B0604020202020204" pitchFamily="34" charset="0"/>
            </a:endParaRPr>
          </a:p>
        </p:txBody>
      </p:sp>
      <p:sp>
        <p:nvSpPr>
          <p:cNvPr id="110599" name="Text Box 7"/>
          <p:cNvSpPr txBox="1">
            <a:spLocks noChangeArrowheads="1"/>
          </p:cNvSpPr>
          <p:nvPr/>
        </p:nvSpPr>
        <p:spPr bwMode="auto">
          <a:xfrm>
            <a:off x="8688389" y="3860800"/>
            <a:ext cx="160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rtl="1" fontAlgn="base">
              <a:spcBef>
                <a:spcPct val="0"/>
              </a:spcBef>
              <a:spcAft>
                <a:spcPct val="0"/>
              </a:spcAft>
            </a:pPr>
            <a:r>
              <a:rPr lang="fa-IR" altLang="en-US" sz="2400">
                <a:solidFill>
                  <a:prstClr val="black"/>
                </a:solidFill>
                <a:cs typeface="Times New Roman" panose="02020603050405020304" pitchFamily="18" charset="0"/>
              </a:rPr>
              <a:t>ميكروسكوپ </a:t>
            </a:r>
            <a:r>
              <a:rPr lang="fa-IR" altLang="en-US" sz="1600">
                <a:solidFill>
                  <a:prstClr val="black"/>
                </a:solidFill>
                <a:cs typeface="Arial" panose="020B0604020202020204" pitchFamily="34" charset="0"/>
              </a:rPr>
              <a:t> </a:t>
            </a:r>
            <a:endParaRPr lang="en-US" altLang="en-US" sz="1600">
              <a:solidFill>
                <a:prstClr val="black"/>
              </a:solidFill>
              <a:cs typeface="Arial" panose="020B0604020202020204" pitchFamily="34" charset="0"/>
            </a:endParaRPr>
          </a:p>
        </p:txBody>
      </p:sp>
      <p:sp>
        <p:nvSpPr>
          <p:cNvPr id="110600" name="Text Box 8"/>
          <p:cNvSpPr txBox="1">
            <a:spLocks noChangeArrowheads="1"/>
          </p:cNvSpPr>
          <p:nvPr/>
        </p:nvSpPr>
        <p:spPr bwMode="auto">
          <a:xfrm>
            <a:off x="8920163" y="5229226"/>
            <a:ext cx="17475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rtl="1" fontAlgn="base">
              <a:spcBef>
                <a:spcPct val="0"/>
              </a:spcBef>
              <a:spcAft>
                <a:spcPct val="0"/>
              </a:spcAft>
            </a:pPr>
            <a:r>
              <a:rPr lang="fa-IR" altLang="en-US" sz="2400">
                <a:solidFill>
                  <a:prstClr val="black"/>
                </a:solidFill>
                <a:cs typeface="Times New Roman" panose="02020603050405020304" pitchFamily="18" charset="0"/>
              </a:rPr>
              <a:t>صفحات بار دار</a:t>
            </a:r>
          </a:p>
          <a:p>
            <a:pPr rtl="1" fontAlgn="base">
              <a:spcBef>
                <a:spcPct val="0"/>
              </a:spcBef>
              <a:spcAft>
                <a:spcPct val="0"/>
              </a:spcAft>
            </a:pPr>
            <a:r>
              <a:rPr lang="fa-IR" altLang="en-US" sz="2400">
                <a:solidFill>
                  <a:prstClr val="black"/>
                </a:solidFill>
                <a:cs typeface="Times New Roman" panose="02020603050405020304" pitchFamily="18" charset="0"/>
              </a:rPr>
              <a:t> الكتريكي</a:t>
            </a:r>
            <a:endParaRPr lang="en-US" altLang="en-US" sz="2400">
              <a:solidFill>
                <a:prstClr val="black"/>
              </a:solidFill>
              <a:cs typeface="Times New Roman" panose="02020603050405020304" pitchFamily="18" charset="0"/>
            </a:endParaRPr>
          </a:p>
        </p:txBody>
      </p:sp>
      <p:sp>
        <p:nvSpPr>
          <p:cNvPr id="110601"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D2030F9F-F7B1-4213-98A8-68217894515E}" type="slidenum">
              <a:rPr lang="ar-SA" altLang="en-US" sz="1400">
                <a:solidFill>
                  <a:srgbClr val="FFFFFF"/>
                </a:solidFill>
                <a:cs typeface="Times New Roman" panose="02020603050405020304" pitchFamily="18" charset="0"/>
              </a:rPr>
              <a:pPr fontAlgn="base">
                <a:spcBef>
                  <a:spcPct val="0"/>
                </a:spcBef>
                <a:spcAft>
                  <a:spcPct val="0"/>
                </a:spcAft>
              </a:pPr>
              <a:t>3</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55119" y="1476375"/>
            <a:ext cx="609600" cy="609600"/>
          </a:xfrm>
          <a:prstGeom prst="rect">
            <a:avLst/>
          </a:prstGeom>
        </p:spPr>
      </p:pic>
    </p:spTree>
    <p:extLst>
      <p:ext uri="{BB962C8B-B14F-4D97-AF65-F5344CB8AC3E}">
        <p14:creationId xmlns:p14="http://schemas.microsoft.com/office/powerpoint/2010/main" val="56973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01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itle 1"/>
          <p:cNvSpPr>
            <a:spLocks noGrp="1"/>
          </p:cNvSpPr>
          <p:nvPr>
            <p:ph type="title"/>
          </p:nvPr>
        </p:nvSpPr>
        <p:spPr>
          <a:xfrm>
            <a:off x="1981200" y="274638"/>
            <a:ext cx="7467600" cy="417512"/>
          </a:xfrm>
        </p:spPr>
        <p:txBody>
          <a:bodyPr>
            <a:normAutofit fontScale="90000"/>
          </a:bodyPr>
          <a:lstStyle/>
          <a:p>
            <a:pPr algn="ctr" eaLnBrk="1" fontAlgn="auto" hangingPunct="1">
              <a:spcAft>
                <a:spcPts val="0"/>
              </a:spcAft>
              <a:defRPr/>
            </a:pPr>
            <a:r>
              <a:rPr lang="fa-IR" altLang="en-US" b="1" dirty="0" smtClean="0">
                <a:cs typeface="B Nazanin" panose="00000400000000000000" pitchFamily="2" charset="-78"/>
              </a:rPr>
              <a:t>محاسبه جرم اتمی عناصر دارای ایزوتوپ</a:t>
            </a:r>
            <a:endParaRPr lang="en-US" altLang="en-US" b="1" dirty="0" smtClean="0">
              <a:cs typeface="B Nazanin" panose="00000400000000000000" pitchFamily="2" charset="-78"/>
            </a:endParaRPr>
          </a:p>
        </p:txBody>
      </p:sp>
      <p:sp>
        <p:nvSpPr>
          <p:cNvPr id="3" name="Content Placeholder 2"/>
          <p:cNvSpPr>
            <a:spLocks noGrp="1"/>
          </p:cNvSpPr>
          <p:nvPr>
            <p:ph sz="quarter" idx="1"/>
          </p:nvPr>
        </p:nvSpPr>
        <p:spPr>
          <a:xfrm>
            <a:off x="1962150" y="3933826"/>
            <a:ext cx="7848600" cy="3140075"/>
          </a:xfrm>
        </p:spPr>
        <p:txBody>
          <a:bodyPr>
            <a:normAutofit/>
          </a:bodyPr>
          <a:lstStyle/>
          <a:p>
            <a:pPr marL="274320" indent="-274320" algn="r" rtl="1" eaLnBrk="1" fontAlgn="auto" hangingPunct="1">
              <a:lnSpc>
                <a:spcPct val="130000"/>
              </a:lnSpc>
              <a:spcAft>
                <a:spcPts val="0"/>
              </a:spcAft>
              <a:buClr>
                <a:srgbClr val="FFFFCC"/>
              </a:buClr>
              <a:buSzPct val="120000"/>
              <a:buNone/>
              <a:defRPr/>
            </a:pPr>
            <a:r>
              <a:rPr lang="fa-IR" dirty="0">
                <a:solidFill>
                  <a:srgbClr val="FF0000"/>
                </a:solidFill>
                <a:latin typeface="Tahoma"/>
                <a:cs typeface="B Nazanin" panose="00000400000000000000" pitchFamily="2" charset="-78"/>
              </a:rPr>
              <a:t>مثال</a:t>
            </a:r>
            <a:r>
              <a:rPr lang="fa-IR" dirty="0">
                <a:solidFill>
                  <a:srgbClr val="0000FF"/>
                </a:solidFill>
                <a:latin typeface="Tahoma"/>
                <a:cs typeface="B Nazanin" panose="00000400000000000000" pitchFamily="2" charset="-78"/>
              </a:rPr>
              <a:t> : کلر از </a:t>
            </a:r>
            <a:r>
              <a:rPr lang="en-US" dirty="0">
                <a:solidFill>
                  <a:srgbClr val="0000FF"/>
                </a:solidFill>
                <a:latin typeface="Tahoma"/>
                <a:cs typeface="B Nazanin" panose="00000400000000000000" pitchFamily="2" charset="-78"/>
              </a:rPr>
              <a:t>75.53</a:t>
            </a:r>
            <a:r>
              <a:rPr lang="fa-IR" dirty="0">
                <a:solidFill>
                  <a:srgbClr val="0000FF"/>
                </a:solidFill>
                <a:latin typeface="Tahoma"/>
                <a:cs typeface="B Nazanin" panose="00000400000000000000" pitchFamily="2" charset="-78"/>
              </a:rPr>
              <a:t> درصد           با جرم </a:t>
            </a:r>
            <a:r>
              <a:rPr lang="en-US" dirty="0" err="1">
                <a:solidFill>
                  <a:srgbClr val="0000FF"/>
                </a:solidFill>
                <a:latin typeface="Tahoma"/>
                <a:cs typeface="B Nazanin" panose="00000400000000000000" pitchFamily="2" charset="-78"/>
              </a:rPr>
              <a:t>amu</a:t>
            </a:r>
            <a:r>
              <a:rPr lang="fa-IR" dirty="0">
                <a:solidFill>
                  <a:srgbClr val="0000FF"/>
                </a:solidFill>
                <a:latin typeface="Tahoma"/>
                <a:cs typeface="B Nazanin" panose="00000400000000000000" pitchFamily="2" charset="-78"/>
              </a:rPr>
              <a:t> </a:t>
            </a:r>
            <a:r>
              <a:rPr lang="en-US" dirty="0">
                <a:solidFill>
                  <a:srgbClr val="0000FF"/>
                </a:solidFill>
                <a:latin typeface="Tahoma"/>
                <a:cs typeface="B Nazanin" panose="00000400000000000000" pitchFamily="2" charset="-78"/>
              </a:rPr>
              <a:t>34.97</a:t>
            </a:r>
            <a:r>
              <a:rPr lang="fa-IR" dirty="0">
                <a:solidFill>
                  <a:srgbClr val="0000FF"/>
                </a:solidFill>
                <a:latin typeface="Tahoma"/>
                <a:cs typeface="B Nazanin" panose="00000400000000000000" pitchFamily="2" charset="-78"/>
              </a:rPr>
              <a:t> و  </a:t>
            </a:r>
            <a:r>
              <a:rPr lang="en-US" dirty="0">
                <a:solidFill>
                  <a:srgbClr val="0000FF"/>
                </a:solidFill>
                <a:latin typeface="Tahoma"/>
                <a:cs typeface="B Nazanin" panose="00000400000000000000" pitchFamily="2" charset="-78"/>
              </a:rPr>
              <a:t>24.47</a:t>
            </a:r>
            <a:r>
              <a:rPr lang="fa-IR" dirty="0">
                <a:solidFill>
                  <a:srgbClr val="0000FF"/>
                </a:solidFill>
                <a:latin typeface="Tahoma"/>
                <a:cs typeface="B Nazanin" panose="00000400000000000000" pitchFamily="2" charset="-78"/>
              </a:rPr>
              <a:t> درصد          با جرم </a:t>
            </a:r>
            <a:r>
              <a:rPr lang="en-US" dirty="0" err="1">
                <a:solidFill>
                  <a:srgbClr val="0000FF"/>
                </a:solidFill>
                <a:latin typeface="Tahoma"/>
                <a:cs typeface="B Nazanin" panose="00000400000000000000" pitchFamily="2" charset="-78"/>
              </a:rPr>
              <a:t>amu</a:t>
            </a:r>
            <a:r>
              <a:rPr lang="fa-IR" dirty="0">
                <a:solidFill>
                  <a:srgbClr val="0000FF"/>
                </a:solidFill>
                <a:latin typeface="Tahoma"/>
                <a:cs typeface="B Nazanin" panose="00000400000000000000" pitchFamily="2" charset="-78"/>
              </a:rPr>
              <a:t> </a:t>
            </a:r>
            <a:r>
              <a:rPr lang="en-US" dirty="0">
                <a:solidFill>
                  <a:srgbClr val="0000FF"/>
                </a:solidFill>
                <a:latin typeface="Tahoma"/>
                <a:cs typeface="B Nazanin" panose="00000400000000000000" pitchFamily="2" charset="-78"/>
              </a:rPr>
              <a:t>36.95</a:t>
            </a:r>
            <a:r>
              <a:rPr lang="fa-IR" dirty="0">
                <a:solidFill>
                  <a:srgbClr val="0000FF"/>
                </a:solidFill>
                <a:latin typeface="Tahoma"/>
                <a:cs typeface="B Nazanin" panose="00000400000000000000" pitchFamily="2" charset="-78"/>
              </a:rPr>
              <a:t> می باشد</a:t>
            </a:r>
            <a:r>
              <a:rPr lang="en-US" dirty="0">
                <a:solidFill>
                  <a:srgbClr val="0000FF"/>
                </a:solidFill>
                <a:latin typeface="Tahoma"/>
                <a:cs typeface="B Nazanin" panose="00000400000000000000" pitchFamily="2" charset="-78"/>
              </a:rPr>
              <a:t>.</a:t>
            </a:r>
            <a:r>
              <a:rPr lang="fa-IR" dirty="0">
                <a:solidFill>
                  <a:srgbClr val="0000FF"/>
                </a:solidFill>
                <a:latin typeface="Tahoma"/>
                <a:cs typeface="B Nazanin" panose="00000400000000000000" pitchFamily="2" charset="-78"/>
              </a:rPr>
              <a:t> جرم اتمی کلر را محاسبه کنید.</a:t>
            </a:r>
          </a:p>
          <a:p>
            <a:pPr marL="274320" indent="-274320" algn="just" rtl="1" eaLnBrk="1" fontAlgn="auto" hangingPunct="1">
              <a:lnSpc>
                <a:spcPct val="145000"/>
              </a:lnSpc>
              <a:spcAft>
                <a:spcPts val="0"/>
              </a:spcAft>
              <a:buClr>
                <a:srgbClr val="FFFFCC"/>
              </a:buClr>
              <a:buSzPct val="120000"/>
              <a:buNone/>
              <a:defRPr/>
            </a:pPr>
            <a:r>
              <a:rPr lang="fa-IR" sz="2000" b="1" dirty="0">
                <a:solidFill>
                  <a:srgbClr val="0000FF"/>
                </a:solidFill>
                <a:effectLst>
                  <a:outerShdw blurRad="38100" dist="38100" dir="2700000" algn="tl">
                    <a:srgbClr val="000000"/>
                  </a:outerShdw>
                </a:effectLst>
                <a:latin typeface="Tahoma"/>
                <a:cs typeface="B Nazanin" panose="00000400000000000000" pitchFamily="2" charset="-78"/>
              </a:rPr>
              <a:t>جرم اتمی میانگین کلر</a:t>
            </a:r>
            <a:r>
              <a:rPr lang="fa-IR" sz="2000" b="1" dirty="0">
                <a:solidFill>
                  <a:srgbClr val="FF0066"/>
                </a:solidFill>
                <a:effectLst>
                  <a:outerShdw blurRad="38100" dist="38100" dir="2700000" algn="tl">
                    <a:srgbClr val="000000"/>
                  </a:outerShdw>
                </a:effectLst>
                <a:latin typeface="Tahoma"/>
                <a:cs typeface="B Nazanin" panose="00000400000000000000" pitchFamily="2" charset="-78"/>
              </a:rPr>
              <a:t>= (جرم اتمی ایزوتوپ اول * فراوانی نسبی ایزوتوپ اول) + (جرم اتمی ایزوتوپ  دوم * فراوانی نسبی ایزوتوپ دوم )</a:t>
            </a:r>
            <a:endParaRPr lang="en-US" sz="2000" b="1" dirty="0">
              <a:solidFill>
                <a:srgbClr val="FF0066"/>
              </a:solidFill>
              <a:effectLst>
                <a:outerShdw blurRad="38100" dist="38100" dir="2700000" algn="tl">
                  <a:srgbClr val="000000"/>
                </a:outerShdw>
              </a:effectLst>
              <a:latin typeface="Tahoma"/>
              <a:cs typeface="B Nazanin" panose="00000400000000000000" pitchFamily="2" charset="-78"/>
            </a:endParaRPr>
          </a:p>
          <a:p>
            <a:pPr marL="274320" indent="-274320" algn="r" rtl="1" eaLnBrk="1" fontAlgn="auto" hangingPunct="1">
              <a:lnSpc>
                <a:spcPct val="145000"/>
              </a:lnSpc>
              <a:spcAft>
                <a:spcPts val="0"/>
              </a:spcAft>
              <a:buClr>
                <a:srgbClr val="FFFFCC"/>
              </a:buClr>
              <a:buSzPct val="120000"/>
              <a:buNone/>
              <a:defRPr/>
            </a:pPr>
            <a:r>
              <a:rPr lang="fa-IR" sz="2000" dirty="0">
                <a:solidFill>
                  <a:srgbClr val="0000FF"/>
                </a:solidFill>
                <a:effectLst>
                  <a:outerShdw blurRad="38100" dist="38100" dir="2700000" algn="tl">
                    <a:srgbClr val="000000"/>
                  </a:outerShdw>
                </a:effectLst>
                <a:latin typeface="Tahoma"/>
                <a:cs typeface="B Nazanin" panose="00000400000000000000" pitchFamily="2" charset="-78"/>
              </a:rPr>
              <a:t>جرم اتمی میانگین کلر</a:t>
            </a:r>
            <a:r>
              <a:rPr lang="en-US" sz="2000" dirty="0">
                <a:solidFill>
                  <a:srgbClr val="0000FF"/>
                </a:solidFill>
                <a:effectLst>
                  <a:outerShdw blurRad="38100" dist="38100" dir="2700000" algn="tl">
                    <a:srgbClr val="000000"/>
                  </a:outerShdw>
                </a:effectLst>
                <a:latin typeface="Tahoma"/>
                <a:cs typeface="B Nazanin" panose="00000400000000000000" pitchFamily="2" charset="-78"/>
              </a:rPr>
              <a:t> =</a:t>
            </a:r>
            <a:r>
              <a:rPr lang="fa-IR" sz="2000" dirty="0">
                <a:solidFill>
                  <a:srgbClr val="0000FF"/>
                </a:solidFill>
                <a:effectLst>
                  <a:outerShdw blurRad="38100" dist="38100" dir="2700000" algn="tl">
                    <a:srgbClr val="000000"/>
                  </a:outerShdw>
                </a:effectLst>
                <a:latin typeface="Tahoma"/>
                <a:cs typeface="B Nazanin" panose="00000400000000000000" pitchFamily="2" charset="-78"/>
              </a:rPr>
              <a:t> </a:t>
            </a:r>
            <a:r>
              <a:rPr lang="en-US" sz="2000" dirty="0">
                <a:solidFill>
                  <a:srgbClr val="0000FF"/>
                </a:solidFill>
                <a:effectLst>
                  <a:outerShdw blurRad="38100" dist="38100" dir="2700000" algn="tl">
                    <a:srgbClr val="000000"/>
                  </a:outerShdw>
                </a:effectLst>
                <a:latin typeface="Tahoma"/>
                <a:cs typeface="B Nazanin" panose="00000400000000000000" pitchFamily="2" charset="-78"/>
              </a:rPr>
              <a:t> 0.7553</a:t>
            </a:r>
            <a:r>
              <a:rPr lang="fa-IR" sz="2000" dirty="0">
                <a:solidFill>
                  <a:srgbClr val="0000FF"/>
                </a:solidFill>
                <a:effectLst>
                  <a:outerShdw blurRad="38100" dist="38100" dir="2700000" algn="tl">
                    <a:srgbClr val="000000"/>
                  </a:outerShdw>
                </a:effectLst>
                <a:latin typeface="Tahoma"/>
                <a:cs typeface="B Nazanin" panose="00000400000000000000" pitchFamily="2" charset="-78"/>
              </a:rPr>
              <a:t> </a:t>
            </a:r>
            <a:r>
              <a:rPr lang="en-US" sz="2000" dirty="0">
                <a:solidFill>
                  <a:srgbClr val="0000FF"/>
                </a:solidFill>
                <a:effectLst>
                  <a:outerShdw blurRad="38100" dist="38100" dir="2700000" algn="tl">
                    <a:srgbClr val="000000"/>
                  </a:outerShdw>
                </a:effectLst>
                <a:latin typeface="Tahoma"/>
                <a:cs typeface="B Nazanin" panose="00000400000000000000" pitchFamily="2" charset="-78"/>
              </a:rPr>
              <a:t>(34.97) + 0.2447</a:t>
            </a:r>
            <a:r>
              <a:rPr lang="fa-IR" sz="2000" dirty="0">
                <a:solidFill>
                  <a:srgbClr val="0000FF"/>
                </a:solidFill>
                <a:effectLst>
                  <a:outerShdw blurRad="38100" dist="38100" dir="2700000" algn="tl">
                    <a:srgbClr val="000000"/>
                  </a:outerShdw>
                </a:effectLst>
                <a:latin typeface="Tahoma"/>
                <a:cs typeface="B Nazanin" panose="00000400000000000000" pitchFamily="2" charset="-78"/>
              </a:rPr>
              <a:t> </a:t>
            </a:r>
            <a:r>
              <a:rPr lang="en-US" sz="2000" dirty="0">
                <a:solidFill>
                  <a:srgbClr val="0000FF"/>
                </a:solidFill>
                <a:effectLst>
                  <a:outerShdw blurRad="38100" dist="38100" dir="2700000" algn="tl">
                    <a:srgbClr val="000000"/>
                  </a:outerShdw>
                </a:effectLst>
                <a:latin typeface="Tahoma"/>
                <a:cs typeface="B Nazanin" panose="00000400000000000000" pitchFamily="2" charset="-78"/>
              </a:rPr>
              <a:t>(36.95) = 35.45</a:t>
            </a:r>
            <a:r>
              <a:rPr lang="fa-IR" sz="2000" dirty="0">
                <a:solidFill>
                  <a:srgbClr val="0000FF"/>
                </a:solidFill>
                <a:effectLst>
                  <a:outerShdw blurRad="38100" dist="38100" dir="2700000" algn="tl">
                    <a:srgbClr val="000000"/>
                  </a:outerShdw>
                </a:effectLst>
                <a:latin typeface="Tahoma"/>
                <a:cs typeface="B Nazanin" panose="00000400000000000000" pitchFamily="2" charset="-78"/>
              </a:rPr>
              <a:t> </a:t>
            </a:r>
            <a:r>
              <a:rPr lang="en-US" sz="2000" dirty="0" err="1">
                <a:solidFill>
                  <a:srgbClr val="0000FF"/>
                </a:solidFill>
                <a:effectLst>
                  <a:outerShdw blurRad="38100" dist="38100" dir="2700000" algn="tl">
                    <a:srgbClr val="000000"/>
                  </a:outerShdw>
                </a:effectLst>
                <a:latin typeface="Tahoma"/>
                <a:cs typeface="B Nazanin" panose="00000400000000000000" pitchFamily="2" charset="-78"/>
              </a:rPr>
              <a:t>amu</a:t>
            </a:r>
            <a:endParaRPr lang="fa-IR" sz="2000" dirty="0">
              <a:solidFill>
                <a:srgbClr val="0000FF"/>
              </a:solidFill>
              <a:effectLst>
                <a:outerShdw blurRad="38100" dist="38100" dir="2700000" algn="tl">
                  <a:srgbClr val="000000"/>
                </a:outerShdw>
              </a:effectLst>
              <a:latin typeface="Tahoma"/>
              <a:cs typeface="B Nazanin" panose="00000400000000000000" pitchFamily="2" charset="-78"/>
            </a:endParaRPr>
          </a:p>
          <a:p>
            <a:pPr marL="274320" indent="-274320" algn="r" rtl="1" eaLnBrk="1" fontAlgn="auto" hangingPunct="1">
              <a:spcAft>
                <a:spcPts val="0"/>
              </a:spcAft>
              <a:buFont typeface="Wingdings"/>
              <a:buChar char=""/>
              <a:defRPr/>
            </a:pPr>
            <a:endParaRPr lang="en-US" dirty="0">
              <a:cs typeface="B Nazanin" panose="00000400000000000000" pitchFamily="2" charset="-78"/>
            </a:endParaRPr>
          </a:p>
        </p:txBody>
      </p:sp>
      <p:sp>
        <p:nvSpPr>
          <p:cNvPr id="147460"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69940A29-C56F-433E-A9E9-5B9A4E1BCF0D}" type="slidenum">
              <a:rPr lang="ar-SA" altLang="en-US" sz="1400">
                <a:solidFill>
                  <a:srgbClr val="FFFFFF"/>
                </a:solidFill>
                <a:cs typeface="Times New Roman" panose="02020603050405020304" pitchFamily="18" charset="0"/>
              </a:rPr>
              <a:pPr fontAlgn="base">
                <a:spcBef>
                  <a:spcPct val="0"/>
                </a:spcBef>
                <a:spcAft>
                  <a:spcPct val="0"/>
                </a:spcAft>
              </a:pPr>
              <a:t>30</a:t>
            </a:fld>
            <a:endParaRPr lang="en-US" altLang="en-US" sz="1400">
              <a:solidFill>
                <a:srgbClr val="FFFFFF"/>
              </a:solidFill>
              <a:cs typeface="Times New Roman" panose="02020603050405020304" pitchFamily="18" charset="0"/>
            </a:endParaRPr>
          </a:p>
        </p:txBody>
      </p:sp>
      <p:sp>
        <p:nvSpPr>
          <p:cNvPr id="147461" name="Rectangle 1"/>
          <p:cNvSpPr>
            <a:spLocks noChangeArrowheads="1"/>
          </p:cNvSpPr>
          <p:nvPr/>
        </p:nvSpPr>
        <p:spPr bwMode="auto">
          <a:xfrm>
            <a:off x="1919288" y="874714"/>
            <a:ext cx="8208962"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r" rtl="1" fontAlgn="base">
              <a:spcBef>
                <a:spcPct val="0"/>
              </a:spcBef>
              <a:spcAft>
                <a:spcPct val="0"/>
              </a:spcAft>
            </a:pPr>
            <a:r>
              <a:rPr lang="fa-IR" altLang="en-US">
                <a:solidFill>
                  <a:prstClr val="black"/>
                </a:solidFill>
                <a:cs typeface="B Nazanin" panose="00000400000000000000" pitchFamily="2" charset="-78"/>
              </a:rPr>
              <a:t>رابطه ی درصد فراوانی ایزوتوپ ها:</a:t>
            </a:r>
          </a:p>
          <a:p>
            <a:pPr algn="r" rtl="1" fontAlgn="base">
              <a:spcBef>
                <a:spcPct val="0"/>
              </a:spcBef>
              <a:spcAft>
                <a:spcPct val="0"/>
              </a:spcAft>
            </a:pPr>
            <a:r>
              <a:rPr lang="fa-IR" altLang="en-US">
                <a:solidFill>
                  <a:prstClr val="black"/>
                </a:solidFill>
                <a:cs typeface="B Nazanin" panose="00000400000000000000" pitchFamily="2" charset="-78"/>
              </a:rPr>
              <a:t>درصد فراوانی ایزوتوپ های یک اتم در طبیعت یکسان نیست ، امروزه ایزوتوپ ها را توسط دستگاهی به نام طیف سنج جرمی مشخص می کنند.</a:t>
            </a:r>
          </a:p>
          <a:p>
            <a:pPr rtl="1" fontAlgn="base">
              <a:spcBef>
                <a:spcPct val="0"/>
              </a:spcBef>
              <a:spcAft>
                <a:spcPct val="0"/>
              </a:spcAft>
            </a:pPr>
            <a:r>
              <a:rPr lang="en-US" altLang="en-US">
                <a:solidFill>
                  <a:prstClr val="black"/>
                </a:solidFill>
                <a:cs typeface="B Nazanin" panose="00000400000000000000" pitchFamily="2" charset="-78"/>
              </a:rPr>
              <a:t>(A*%A)=M</a:t>
            </a:r>
            <a:r>
              <a:rPr lang="fa-IR" altLang="en-US">
                <a:solidFill>
                  <a:prstClr val="black"/>
                </a:solidFill>
                <a:cs typeface="B Nazanin" panose="00000400000000000000" pitchFamily="2" charset="-78"/>
              </a:rPr>
              <a:t>∑</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12900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2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7467600" cy="777875"/>
          </a:xfrm>
        </p:spPr>
        <p:txBody>
          <a:bodyPr/>
          <a:lstStyle/>
          <a:p>
            <a:pPr algn="ctr">
              <a:defRPr/>
            </a:pPr>
            <a:r>
              <a:rPr lang="fa-IR" sz="3600" b="1" dirty="0"/>
              <a:t>مثال</a:t>
            </a:r>
            <a:endParaRPr lang="en-US" sz="3600" b="1" dirty="0"/>
          </a:p>
        </p:txBody>
      </p:sp>
      <p:sp>
        <p:nvSpPr>
          <p:cNvPr id="148483" name="Content Placeholder 2"/>
          <p:cNvSpPr>
            <a:spLocks noGrp="1"/>
          </p:cNvSpPr>
          <p:nvPr>
            <p:ph sz="quarter" idx="1"/>
          </p:nvPr>
        </p:nvSpPr>
        <p:spPr>
          <a:xfrm>
            <a:off x="1981200" y="1600201"/>
            <a:ext cx="8218488" cy="4873625"/>
          </a:xfrm>
        </p:spPr>
        <p:txBody>
          <a:bodyPr/>
          <a:lstStyle/>
          <a:p>
            <a:pPr algn="just" rtl="1"/>
            <a:r>
              <a:rPr lang="fa-IR" altLang="en-US" smtClean="0">
                <a:cs typeface="B Nazanin" panose="00000400000000000000" pitchFamily="2" charset="-78"/>
              </a:rPr>
              <a:t>عنصری شامل </a:t>
            </a:r>
            <a:r>
              <a:rPr lang="en-US" altLang="en-US" smtClean="0">
                <a:cs typeface="B Nazanin" panose="00000400000000000000" pitchFamily="2" charset="-78"/>
              </a:rPr>
              <a:t>60.10%</a:t>
            </a:r>
            <a:r>
              <a:rPr lang="fa-IR" altLang="en-US" smtClean="0">
                <a:cs typeface="B Nazanin" panose="00000400000000000000" pitchFamily="2" charset="-78"/>
              </a:rPr>
              <a:t> از ایزوتوپی با جرم اتمی </a:t>
            </a:r>
            <a:r>
              <a:rPr lang="en-US" altLang="en-US" smtClean="0">
                <a:cs typeface="B Nazanin" panose="00000400000000000000" pitchFamily="2" charset="-78"/>
              </a:rPr>
              <a:t>68.962u</a:t>
            </a:r>
            <a:r>
              <a:rPr lang="fa-IR" altLang="en-US" smtClean="0">
                <a:cs typeface="B Nazanin" panose="00000400000000000000" pitchFamily="2" charset="-78"/>
              </a:rPr>
              <a:t> و </a:t>
            </a:r>
            <a:r>
              <a:rPr lang="en-US" altLang="en-US" smtClean="0">
                <a:cs typeface="B Nazanin" panose="00000400000000000000" pitchFamily="2" charset="-78"/>
              </a:rPr>
              <a:t>39.90%</a:t>
            </a:r>
            <a:r>
              <a:rPr lang="fa-IR" altLang="en-US" smtClean="0">
                <a:cs typeface="B Nazanin" panose="00000400000000000000" pitchFamily="2" charset="-78"/>
              </a:rPr>
              <a:t> از ایزوتوپی با جرم </a:t>
            </a:r>
            <a:r>
              <a:rPr lang="en-US" altLang="en-US" smtClean="0">
                <a:cs typeface="B Nazanin" panose="00000400000000000000" pitchFamily="2" charset="-78"/>
              </a:rPr>
              <a:t>70.925u</a:t>
            </a:r>
            <a:r>
              <a:rPr lang="fa-IR" altLang="en-US" smtClean="0">
                <a:cs typeface="B Nazanin" panose="00000400000000000000" pitchFamily="2" charset="-78"/>
              </a:rPr>
              <a:t> است. وزن اتمی این عنصر چقدر است؟</a:t>
            </a:r>
          </a:p>
          <a:p>
            <a:pPr algn="just" rtl="1"/>
            <a:endParaRPr lang="fa-IR" altLang="en-US" smtClean="0">
              <a:cs typeface="B Nazanin" panose="00000400000000000000" pitchFamily="2" charset="-78"/>
            </a:endParaRPr>
          </a:p>
          <a:p>
            <a:pPr algn="just" rtl="1"/>
            <a:endParaRPr lang="fa-IR" altLang="en-US" smtClean="0">
              <a:cs typeface="B Nazanin" panose="00000400000000000000" pitchFamily="2" charset="-78"/>
            </a:endParaRPr>
          </a:p>
          <a:p>
            <a:pPr algn="just" rtl="1"/>
            <a:endParaRPr lang="fa-IR" altLang="en-US" smtClean="0">
              <a:cs typeface="B Nazanin" panose="00000400000000000000" pitchFamily="2" charset="-78"/>
            </a:endParaRPr>
          </a:p>
          <a:p>
            <a:pPr algn="just" rtl="1"/>
            <a:r>
              <a:rPr lang="fa-IR" altLang="en-US" smtClean="0">
                <a:cs typeface="B Nazanin" panose="00000400000000000000" pitchFamily="2" charset="-78"/>
              </a:rPr>
              <a:t>مس دارای دو ایزوتوپ است: </a:t>
            </a:r>
            <a:r>
              <a:rPr lang="en-US" altLang="en-US" smtClean="0">
                <a:cs typeface="B Nazanin" panose="00000400000000000000" pitchFamily="2" charset="-78"/>
              </a:rPr>
              <a:t>Cu(Z=29, A=63)</a:t>
            </a:r>
            <a:r>
              <a:rPr lang="fa-IR" altLang="en-US" smtClean="0">
                <a:cs typeface="B Nazanin" panose="00000400000000000000" pitchFamily="2" charset="-78"/>
              </a:rPr>
              <a:t> با جرم اتمی </a:t>
            </a:r>
            <a:r>
              <a:rPr lang="en-US" altLang="en-US" smtClean="0">
                <a:cs typeface="B Nazanin" panose="00000400000000000000" pitchFamily="2" charset="-78"/>
              </a:rPr>
              <a:t>62.930u</a:t>
            </a:r>
            <a:r>
              <a:rPr lang="fa-IR" altLang="en-US" smtClean="0">
                <a:cs typeface="B Nazanin" panose="00000400000000000000" pitchFamily="2" charset="-78"/>
              </a:rPr>
              <a:t> و </a:t>
            </a:r>
            <a:r>
              <a:rPr lang="en-US" altLang="en-US" smtClean="0">
                <a:cs typeface="B Nazanin" panose="00000400000000000000" pitchFamily="2" charset="-78"/>
              </a:rPr>
              <a:t>Cu(Z=29, A=65)</a:t>
            </a:r>
            <a:r>
              <a:rPr lang="fa-IR" altLang="en-US" smtClean="0">
                <a:cs typeface="B Nazanin" panose="00000400000000000000" pitchFamily="2" charset="-78"/>
              </a:rPr>
              <a:t> با جرم اتمی </a:t>
            </a:r>
            <a:r>
              <a:rPr lang="en-US" altLang="en-US" smtClean="0">
                <a:cs typeface="B Nazanin" panose="00000400000000000000" pitchFamily="2" charset="-78"/>
              </a:rPr>
              <a:t>64.928u</a:t>
            </a:r>
            <a:r>
              <a:rPr lang="fa-IR" altLang="en-US" smtClean="0">
                <a:cs typeface="B Nazanin" panose="00000400000000000000" pitchFamily="2" charset="-78"/>
              </a:rPr>
              <a:t>. وزن اتمی مس </a:t>
            </a:r>
            <a:r>
              <a:rPr lang="en-US" altLang="en-US" smtClean="0">
                <a:cs typeface="B Nazanin" panose="00000400000000000000" pitchFamily="2" charset="-78"/>
              </a:rPr>
              <a:t>63.546u</a:t>
            </a:r>
            <a:r>
              <a:rPr lang="fa-IR" altLang="en-US" smtClean="0">
                <a:cs typeface="B Nazanin" panose="00000400000000000000" pitchFamily="2" charset="-78"/>
              </a:rPr>
              <a:t> است. درصد فراوانی هر یک از ایزوتوپهای مس را تعیین نمائید؟</a:t>
            </a:r>
            <a:endParaRPr lang="en-US" altLang="en-US" smtClean="0">
              <a:cs typeface="B Nazanin" panose="00000400000000000000" pitchFamily="2" charset="-78"/>
            </a:endParaRPr>
          </a:p>
        </p:txBody>
      </p:sp>
      <p:sp>
        <p:nvSpPr>
          <p:cNvPr id="14848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B023D582-94F5-4E9C-ABE1-4A3783209C47}" type="slidenum">
              <a:rPr lang="ar-SA" altLang="en-US" sz="1400">
                <a:solidFill>
                  <a:srgbClr val="FFFFFF"/>
                </a:solidFill>
                <a:cs typeface="Times New Roman" panose="02020603050405020304" pitchFamily="18" charset="0"/>
              </a:rPr>
              <a:pPr fontAlgn="base">
                <a:spcBef>
                  <a:spcPct val="0"/>
                </a:spcBef>
                <a:spcAft>
                  <a:spcPct val="0"/>
                </a:spcAft>
              </a:pPr>
              <a:t>31</a:t>
            </a:fld>
            <a:endParaRPr lang="en-US" altLang="en-US" sz="1400">
              <a:solidFill>
                <a:srgbClr val="FFFFFF"/>
              </a:solidFill>
              <a:cs typeface="Times New Roman" panose="02020603050405020304" pitchFamily="18"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448347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7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3E3D2D"/>
                </a:solidFill>
              </a:rPr>
              <a:t>End of Lecture</a:t>
            </a:r>
            <a:endParaRPr lang="en-US" dirty="0"/>
          </a:p>
        </p:txBody>
      </p:sp>
      <p:sp>
        <p:nvSpPr>
          <p:cNvPr id="14950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DC0CD01D-9C03-436D-AD69-3133D5868585}" type="slidenum">
              <a:rPr lang="ar-SA" altLang="en-US" sz="1400">
                <a:solidFill>
                  <a:srgbClr val="FFFFFF"/>
                </a:solidFill>
                <a:cs typeface="Times New Roman" panose="02020603050405020304" pitchFamily="18" charset="0"/>
              </a:rPr>
              <a:pPr fontAlgn="base">
                <a:spcBef>
                  <a:spcPct val="0"/>
                </a:spcBef>
                <a:spcAft>
                  <a:spcPct val="0"/>
                </a:spcAft>
              </a:pPr>
              <a:t>32</a:t>
            </a:fld>
            <a:endParaRPr lang="en-US" altLang="en-US" sz="1400">
              <a:solidFill>
                <a:srgbClr val="FFFFFF"/>
              </a:solidFill>
              <a:cs typeface="Times New Roman" panose="02020603050405020304" pitchFamily="18" charset="0"/>
            </a:endParaRPr>
          </a:p>
        </p:txBody>
      </p:sp>
    </p:spTree>
    <p:extLst>
      <p:ext uri="{BB962C8B-B14F-4D97-AF65-F5344CB8AC3E}">
        <p14:creationId xmlns:p14="http://schemas.microsoft.com/office/powerpoint/2010/main" val="2681133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Rectangle 11"/>
          <p:cNvSpPr>
            <a:spLocks noChangeArrowheads="1"/>
          </p:cNvSpPr>
          <p:nvPr/>
        </p:nvSpPr>
        <p:spPr bwMode="auto">
          <a:xfrm>
            <a:off x="2208214" y="2133601"/>
            <a:ext cx="7488237" cy="4524315"/>
          </a:xfrm>
          <a:prstGeom prst="rect">
            <a:avLst/>
          </a:prstGeom>
          <a:noFill/>
          <a:ln w="9525">
            <a:noFill/>
            <a:miter lim="800000"/>
            <a:headEnd/>
            <a:tailEnd/>
          </a:ln>
          <a:effectLst/>
        </p:spPr>
        <p:txBody>
          <a:bodyPr>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just" rtl="1" eaLnBrk="0" fontAlgn="base" hangingPunct="0">
              <a:lnSpc>
                <a:spcPct val="150000"/>
              </a:lnSpc>
              <a:spcBef>
                <a:spcPct val="0"/>
              </a:spcBef>
              <a:spcAft>
                <a:spcPct val="0"/>
              </a:spcAft>
            </a:pP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معادله (</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 </a:t>
            </a:r>
            <a:r>
              <a:rPr lang="el-G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η</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 = mg 6 </a:t>
            </a:r>
            <a:r>
              <a:rPr lang="el-G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π</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r</a:t>
            </a:r>
            <a:r>
              <a:rPr lang="en-US" altLang="en-US" b="1">
                <a:solidFill>
                  <a:srgbClr val="A50021"/>
                </a:solidFill>
                <a:latin typeface="Times New Roman" panose="02020603050405020304" pitchFamily="18" charset="0"/>
                <a:cs typeface="Times New Roman" panose="02020603050405020304" pitchFamily="18" charset="0"/>
              </a:rPr>
              <a:t> </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 = mg/ 6 </a:t>
            </a:r>
            <a:r>
              <a:rPr lang="el-G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π</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r </a:t>
            </a:r>
            <a:r>
              <a:rPr lang="el-G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η</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r </a:t>
            </a:r>
          </a:p>
          <a:p>
            <a:pPr eaLnBrk="0" fontAlgn="base" hangingPunct="0">
              <a:lnSpc>
                <a:spcPct val="150000"/>
              </a:lnSpc>
              <a:spcBef>
                <a:spcPct val="0"/>
              </a:spcBef>
              <a:spcAft>
                <a:spcPct val="0"/>
              </a:spcAft>
            </a:pPr>
            <a:r>
              <a:rPr lang="el-G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η</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 </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گرانروی هوا</a:t>
            </a:r>
            <a:endPar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pP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 = </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سرعت سقوط</a:t>
            </a:r>
          </a:p>
          <a:p>
            <a:pPr fontAlgn="base">
              <a:lnSpc>
                <a:spcPct val="150000"/>
              </a:lnSpc>
              <a:spcBef>
                <a:spcPct val="0"/>
              </a:spcBef>
              <a:spcAft>
                <a:spcPct val="0"/>
              </a:spcAft>
            </a:pP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m</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جرم قطره روغن </a:t>
            </a:r>
            <a:endPar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fontAlgn="base">
              <a:lnSpc>
                <a:spcPct val="150000"/>
              </a:lnSpc>
              <a:spcBef>
                <a:spcPct val="0"/>
              </a:spcBef>
              <a:spcAft>
                <a:spcPct val="0"/>
              </a:spcAft>
            </a:pP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r=</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شعاع قطره روغن</a:t>
            </a:r>
            <a:endPar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4350" name="Rectangle 14"/>
          <p:cNvSpPr>
            <a:spLocks noChangeArrowheads="1"/>
          </p:cNvSpPr>
          <p:nvPr/>
        </p:nvSpPr>
        <p:spPr bwMode="auto">
          <a:xfrm>
            <a:off x="1847851" y="260350"/>
            <a:ext cx="8424863" cy="1938992"/>
          </a:xfrm>
          <a:prstGeom prst="rect">
            <a:avLst/>
          </a:prstGeom>
          <a:noFill/>
          <a:ln w="9525">
            <a:noFill/>
            <a:miter lim="800000"/>
            <a:headEnd/>
            <a:tailEnd/>
          </a:ln>
          <a:effectLst/>
        </p:spPr>
        <p:txBody>
          <a:bodyPr>
            <a:spAutoFit/>
          </a:bodyPr>
          <a:lstStyle/>
          <a:p>
            <a:pPr algn="just" rtl="1" eaLnBrk="0" fontAlgn="base" hangingPunct="0">
              <a:lnSpc>
                <a:spcPct val="200000"/>
              </a:lnSpc>
              <a:spcBef>
                <a:spcPct val="0"/>
              </a:spcBef>
              <a:spcAft>
                <a:spcPct val="0"/>
              </a:spcAft>
              <a:defRPr/>
            </a:pPr>
            <a:r>
              <a:rPr lang="fa-IR"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طبق معادله (</a:t>
            </a:r>
            <a:r>
              <a:rPr lang="en-US"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1</a:t>
            </a:r>
            <a:r>
              <a:rPr lang="fa-IR"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a:t>
            </a:r>
            <a:r>
              <a:rPr lang="en-US"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3</a:t>
            </a:r>
            <a:r>
              <a:rPr lang="fa-IR"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 چون سرعت سقوط قطره ثابت است پس نیروی مقاومت هوا با نیروی وزن برابر است(طبق معادله (</a:t>
            </a:r>
            <a:r>
              <a:rPr lang="en-US"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1</a:t>
            </a:r>
            <a:r>
              <a:rPr lang="fa-IR"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a:t>
            </a:r>
            <a:r>
              <a:rPr lang="en-US"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3</a:t>
            </a:r>
            <a:r>
              <a:rPr lang="fa-IR"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a:t>
            </a:r>
            <a:r>
              <a:rPr lang="fa-IR" sz="3000" b="1" dirty="0">
                <a:solidFill>
                  <a:srgbClr val="FFFFFF"/>
                </a:solidFill>
                <a:latin typeface="Times New Roman" pitchFamily="18" charset="0"/>
                <a:cs typeface="B Nazanin" panose="00000400000000000000" pitchFamily="2" charset="-78"/>
              </a:rPr>
              <a:t> </a:t>
            </a:r>
            <a:r>
              <a:rPr lang="fa-IR"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a:t>
            </a:r>
            <a:endParaRPr lang="en-US"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endParaRPr>
          </a:p>
        </p:txBody>
      </p:sp>
      <p:sp>
        <p:nvSpPr>
          <p:cNvPr id="11162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8DA1F469-B35E-443A-8808-87F2F494705F}" type="slidenum">
              <a:rPr lang="en-US" altLang="en-US" sz="1400">
                <a:solidFill>
                  <a:srgbClr val="FFFFFF"/>
                </a:solidFill>
                <a:cs typeface="Times New Roman" panose="02020603050405020304" pitchFamily="18" charset="0"/>
              </a:rPr>
              <a:pPr fontAlgn="base">
                <a:spcBef>
                  <a:spcPct val="0"/>
                </a:spcBef>
                <a:spcAft>
                  <a:spcPct val="0"/>
                </a:spcAft>
              </a:pPr>
              <a:t>4</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5839823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9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p:cNvSpPr>
            <a:spLocks noChangeArrowheads="1"/>
          </p:cNvSpPr>
          <p:nvPr/>
        </p:nvSpPr>
        <p:spPr bwMode="auto">
          <a:xfrm>
            <a:off x="1992314" y="2492376"/>
            <a:ext cx="84978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just" rtl="1" eaLnBrk="0" fontAlgn="base" hangingPunct="0">
              <a:lnSpc>
                <a:spcPct val="150000"/>
              </a:lnSpc>
              <a:spcBef>
                <a:spcPct val="0"/>
              </a:spcBef>
              <a:spcAft>
                <a:spcPct val="0"/>
              </a:spcAft>
            </a:pPr>
            <a:r>
              <a:rPr lang="fa-IR" altLang="en-US" sz="2800">
                <a:solidFill>
                  <a:prstClr val="black"/>
                </a:solidFill>
                <a:latin typeface="Times New Roman" panose="02020603050405020304" pitchFamily="18" charset="0"/>
                <a:cs typeface="B Nazanin" panose="00000400000000000000" pitchFamily="2" charset="-78"/>
              </a:rPr>
              <a:t>با حل معادله های (</a:t>
            </a:r>
            <a:r>
              <a:rPr lang="en-US" altLang="en-US" sz="2800">
                <a:solidFill>
                  <a:prstClr val="black"/>
                </a:solidFill>
                <a:latin typeface="Times New Roman" panose="02020603050405020304" pitchFamily="18" charset="0"/>
                <a:cs typeface="B Nazanin" panose="00000400000000000000" pitchFamily="2" charset="-78"/>
              </a:rPr>
              <a:t>1</a:t>
            </a:r>
            <a:r>
              <a:rPr lang="fa-IR" altLang="en-US" sz="2800">
                <a:solidFill>
                  <a:prstClr val="black"/>
                </a:solidFill>
                <a:latin typeface="Times New Roman" panose="02020603050405020304" pitchFamily="18" charset="0"/>
                <a:cs typeface="B Nazanin" panose="00000400000000000000" pitchFamily="2" charset="-78"/>
              </a:rPr>
              <a:t>-</a:t>
            </a:r>
            <a:r>
              <a:rPr lang="en-US" altLang="en-US" sz="2800">
                <a:solidFill>
                  <a:prstClr val="black"/>
                </a:solidFill>
                <a:latin typeface="Times New Roman" panose="02020603050405020304" pitchFamily="18" charset="0"/>
                <a:cs typeface="B Nazanin" panose="00000400000000000000" pitchFamily="2" charset="-78"/>
              </a:rPr>
              <a:t>3</a:t>
            </a:r>
            <a:r>
              <a:rPr lang="fa-IR" altLang="en-US" sz="2800">
                <a:solidFill>
                  <a:prstClr val="black"/>
                </a:solidFill>
                <a:latin typeface="Times New Roman" panose="02020603050405020304" pitchFamily="18" charset="0"/>
                <a:cs typeface="B Nazanin" panose="00000400000000000000" pitchFamily="2" charset="-78"/>
              </a:rPr>
              <a:t>) و(</a:t>
            </a:r>
            <a:r>
              <a:rPr lang="en-US" altLang="en-US" sz="2800">
                <a:solidFill>
                  <a:prstClr val="black"/>
                </a:solidFill>
                <a:latin typeface="Times New Roman" panose="02020603050405020304" pitchFamily="18" charset="0"/>
                <a:cs typeface="B Nazanin" panose="00000400000000000000" pitchFamily="2" charset="-78"/>
              </a:rPr>
              <a:t>1</a:t>
            </a:r>
            <a:r>
              <a:rPr lang="fa-IR" altLang="en-US" sz="2800">
                <a:solidFill>
                  <a:prstClr val="black"/>
                </a:solidFill>
                <a:latin typeface="Times New Roman" panose="02020603050405020304" pitchFamily="18" charset="0"/>
                <a:cs typeface="B Nazanin" panose="00000400000000000000" pitchFamily="2" charset="-78"/>
              </a:rPr>
              <a:t>-</a:t>
            </a:r>
            <a:r>
              <a:rPr lang="en-US" altLang="en-US" sz="2800">
                <a:solidFill>
                  <a:prstClr val="black"/>
                </a:solidFill>
                <a:latin typeface="Times New Roman" panose="02020603050405020304" pitchFamily="18" charset="0"/>
                <a:cs typeface="B Nazanin" panose="00000400000000000000" pitchFamily="2" charset="-78"/>
              </a:rPr>
              <a:t>4</a:t>
            </a:r>
            <a:r>
              <a:rPr lang="fa-IR" altLang="en-US" sz="2800">
                <a:solidFill>
                  <a:prstClr val="black"/>
                </a:solidFill>
                <a:latin typeface="Times New Roman" panose="02020603050405020304" pitchFamily="18" charset="0"/>
                <a:cs typeface="B Nazanin" panose="00000400000000000000" pitchFamily="2" charset="-78"/>
              </a:rPr>
              <a:t>) و اندازه گیری سرعت قطره و چگالی آن، جرم و شعاع قطره روغن مشخص می شود.</a:t>
            </a:r>
          </a:p>
          <a:p>
            <a:pPr algn="just" rtl="1" eaLnBrk="0" fontAlgn="base" hangingPunct="0">
              <a:lnSpc>
                <a:spcPct val="150000"/>
              </a:lnSpc>
              <a:spcBef>
                <a:spcPct val="0"/>
              </a:spcBef>
              <a:spcAft>
                <a:spcPct val="0"/>
              </a:spcAft>
            </a:pPr>
            <a:r>
              <a:rPr lang="fa-IR" altLang="en-US" sz="2800">
                <a:solidFill>
                  <a:prstClr val="black"/>
                </a:solidFill>
                <a:latin typeface="Times New Roman" panose="02020603050405020304" pitchFamily="18" charset="0"/>
                <a:cs typeface="B Nazanin" panose="00000400000000000000" pitchFamily="2" charset="-78"/>
              </a:rPr>
              <a:t>حال اگر قطره روغن باردار باشد و تحت تاثیر میدان الکتریکی با شدت </a:t>
            </a:r>
            <a:r>
              <a:rPr lang="en-US" altLang="en-US" sz="2800">
                <a:solidFill>
                  <a:prstClr val="black"/>
                </a:solidFill>
                <a:latin typeface="Times New Roman" panose="02020603050405020304" pitchFamily="18" charset="0"/>
                <a:cs typeface="B Nazanin" panose="00000400000000000000" pitchFamily="2" charset="-78"/>
              </a:rPr>
              <a:t>E</a:t>
            </a:r>
            <a:r>
              <a:rPr lang="fa-IR" altLang="en-US" sz="2800">
                <a:solidFill>
                  <a:prstClr val="black"/>
                </a:solidFill>
                <a:latin typeface="Times New Roman" panose="02020603050405020304" pitchFamily="18" charset="0"/>
                <a:cs typeface="B Nazanin" panose="00000400000000000000" pitchFamily="2" charset="-78"/>
              </a:rPr>
              <a:t> قرار گیرد نیروی موثر بر قطره روغن برابر خواهد بود با</a:t>
            </a:r>
            <a:r>
              <a:rPr lang="en-US" altLang="en-US" sz="2800">
                <a:solidFill>
                  <a:prstClr val="black"/>
                </a:solidFill>
                <a:latin typeface="Times New Roman" panose="02020603050405020304" pitchFamily="18" charset="0"/>
                <a:cs typeface="B Nazanin" panose="00000400000000000000" pitchFamily="2" charset="-78"/>
              </a:rPr>
              <a:t>qE - mg </a:t>
            </a:r>
            <a:r>
              <a:rPr lang="fa-IR" altLang="en-US" sz="2800">
                <a:solidFill>
                  <a:prstClr val="black"/>
                </a:solidFill>
                <a:latin typeface="Times New Roman" panose="02020603050405020304" pitchFamily="18" charset="0"/>
                <a:cs typeface="B Nazanin" panose="00000400000000000000" pitchFamily="2" charset="-78"/>
              </a:rPr>
              <a:t>:</a:t>
            </a:r>
            <a:endParaRPr lang="en-US" altLang="en-US" sz="2800">
              <a:solidFill>
                <a:prstClr val="black"/>
              </a:solidFill>
              <a:latin typeface="Times New Roman" panose="02020603050405020304" pitchFamily="18" charset="0"/>
              <a:cs typeface="B Nazanin" panose="00000400000000000000" pitchFamily="2" charset="-78"/>
            </a:endParaRPr>
          </a:p>
        </p:txBody>
      </p:sp>
      <p:sp>
        <p:nvSpPr>
          <p:cNvPr id="566277" name="Rectangle 5"/>
          <p:cNvSpPr>
            <a:spLocks noChangeArrowheads="1"/>
          </p:cNvSpPr>
          <p:nvPr/>
        </p:nvSpPr>
        <p:spPr bwMode="auto">
          <a:xfrm>
            <a:off x="4943475" y="765175"/>
            <a:ext cx="5448300" cy="55403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fa-IR"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rPr>
              <a:t>همچنین چگالی قطره روغن برابر است با:</a:t>
            </a:r>
            <a:endParaRPr lang="en-US" sz="3000" b="1" dirty="0">
              <a:solidFill>
                <a:srgbClr val="3333CC"/>
              </a:solidFill>
              <a:effectLst>
                <a:outerShdw blurRad="38100" dist="38100" dir="2700000" algn="tl">
                  <a:srgbClr val="000000"/>
                </a:outerShdw>
              </a:effectLst>
              <a:latin typeface="Times New Roman" pitchFamily="18" charset="0"/>
              <a:cs typeface="B Nazanin" panose="00000400000000000000" pitchFamily="2" charset="-78"/>
            </a:endParaRPr>
          </a:p>
        </p:txBody>
      </p:sp>
      <p:sp>
        <p:nvSpPr>
          <p:cNvPr id="566278" name="Rectangle 6"/>
          <p:cNvSpPr>
            <a:spLocks noChangeArrowheads="1"/>
          </p:cNvSpPr>
          <p:nvPr/>
        </p:nvSpPr>
        <p:spPr bwMode="auto">
          <a:xfrm>
            <a:off x="1919288" y="1476375"/>
            <a:ext cx="7980070" cy="707886"/>
          </a:xfrm>
          <a:prstGeom prst="rect">
            <a:avLst/>
          </a:prstGeom>
          <a:noFill/>
          <a:ln w="9525">
            <a:noFill/>
            <a:miter lim="800000"/>
            <a:headEnd/>
            <a:tailEnd/>
          </a:ln>
          <a:effec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rtl="1" eaLnBrk="0" fontAlgn="base" hangingPunct="0">
              <a:lnSpc>
                <a:spcPct val="125000"/>
              </a:lnSpc>
              <a:spcBef>
                <a:spcPct val="0"/>
              </a:spcBef>
              <a:spcAft>
                <a:spcPct val="0"/>
              </a:spcAft>
            </a:pP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معادله (</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fa-I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d = m/(4/3) </a:t>
            </a:r>
            <a:r>
              <a:rPr lang="el-GR"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π</a:t>
            </a:r>
            <a:r>
              <a:rPr lang="en-US" altLang="en-US" b="1">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r</a:t>
            </a:r>
            <a:r>
              <a:rPr lang="en-US" altLang="en-US" b="1" baseline="30000">
                <a:solidFill>
                  <a:srgbClr val="A5002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endParaRPr lang="en-US" altLang="en-US" b="1">
              <a:solidFill>
                <a:srgbClr val="FFFFFF"/>
              </a:solidFill>
              <a:latin typeface="Times New Roman" panose="02020603050405020304" pitchFamily="18" charset="0"/>
              <a:cs typeface="Times New Roman" panose="02020603050405020304" pitchFamily="18" charset="0"/>
            </a:endParaRPr>
          </a:p>
        </p:txBody>
      </p:sp>
      <p:sp>
        <p:nvSpPr>
          <p:cNvPr id="112645"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0FBD15FE-3998-414C-928D-47FFAEAB97A9}" type="slidenum">
              <a:rPr lang="en-US" altLang="en-US" sz="1400">
                <a:solidFill>
                  <a:srgbClr val="FFFFFF"/>
                </a:solidFill>
                <a:cs typeface="Times New Roman" panose="02020603050405020304" pitchFamily="18" charset="0"/>
              </a:rPr>
              <a:pPr fontAlgn="base">
                <a:spcBef>
                  <a:spcPct val="0"/>
                </a:spcBef>
                <a:spcAft>
                  <a:spcPct val="0"/>
                </a:spcAft>
              </a:pPr>
              <a:t>5</a:t>
            </a:fld>
            <a:endParaRPr lang="en-US" altLang="en-US" sz="1400">
              <a:solidFill>
                <a:srgbClr val="FFFFFF"/>
              </a:solidFill>
              <a:cs typeface="Times New Roman" panose="02020603050405020304" pitchFamily="18" charset="0"/>
            </a:endParaRPr>
          </a:p>
        </p:txBody>
      </p:sp>
    </p:spTree>
    <p:extLst>
      <p:ext uri="{BB962C8B-B14F-4D97-AF65-F5344CB8AC3E}">
        <p14:creationId xmlns:p14="http://schemas.microsoft.com/office/powerpoint/2010/main" val="2576561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5" name="Rectangle 31"/>
          <p:cNvSpPr>
            <a:spLocks noChangeArrowheads="1"/>
          </p:cNvSpPr>
          <p:nvPr/>
        </p:nvSpPr>
        <p:spPr bwMode="auto">
          <a:xfrm>
            <a:off x="2787650" y="333376"/>
            <a:ext cx="7310014" cy="954107"/>
          </a:xfrm>
          <a:prstGeom prst="rect">
            <a:avLst/>
          </a:prstGeom>
          <a:noFill/>
          <a:ln w="9525">
            <a:noFill/>
            <a:miter lim="800000"/>
            <a:headEnd/>
            <a:tailEnd/>
          </a:ln>
          <a:effectLst/>
        </p:spPr>
        <p:txBody>
          <a:bodyPr wrap="none">
            <a:spAutoFit/>
          </a:bodyPr>
          <a:lstStyle/>
          <a:p>
            <a:pPr rtl="1" fontAlgn="base">
              <a:lnSpc>
                <a:spcPct val="175000"/>
              </a:lnSpc>
              <a:spcBef>
                <a:spcPct val="20000"/>
              </a:spcBef>
              <a:spcAft>
                <a:spcPct val="0"/>
              </a:spcAft>
              <a:buClr>
                <a:srgbClr val="FFFFCC"/>
              </a:buClr>
              <a:buSzPct val="120000"/>
              <a:defRPr/>
            </a:pPr>
            <a:r>
              <a:rPr lang="fa-IR" sz="3200" b="1" dirty="0">
                <a:solidFill>
                  <a:srgbClr val="CC0000"/>
                </a:solidFill>
                <a:effectLst>
                  <a:outerShdw blurRad="38100" dist="38100" dir="2700000" algn="tl">
                    <a:srgbClr val="000000"/>
                  </a:outerShdw>
                </a:effectLst>
                <a:latin typeface="Times New Roman" pitchFamily="18" charset="0"/>
                <a:cs typeface="B Nazanin" panose="00000400000000000000" pitchFamily="2" charset="-78"/>
              </a:rPr>
              <a:t>و در این شرایط سرعت بالا رفتن قطره برابر است با :</a:t>
            </a:r>
            <a:endParaRPr lang="en-US" sz="3200" b="1" dirty="0">
              <a:solidFill>
                <a:srgbClr val="CC0000"/>
              </a:solidFill>
              <a:effectLst>
                <a:outerShdw blurRad="38100" dist="38100" dir="2700000" algn="tl">
                  <a:srgbClr val="000000"/>
                </a:outerShdw>
              </a:effectLst>
              <a:latin typeface="Times New Roman" pitchFamily="18" charset="0"/>
              <a:cs typeface="B Nazanin" panose="00000400000000000000" pitchFamily="2" charset="-78"/>
            </a:endParaRPr>
          </a:p>
        </p:txBody>
      </p:sp>
      <p:sp>
        <p:nvSpPr>
          <p:cNvPr id="16416" name="Rectangle 32"/>
          <p:cNvSpPr>
            <a:spLocks noChangeArrowheads="1"/>
          </p:cNvSpPr>
          <p:nvPr/>
        </p:nvSpPr>
        <p:spPr bwMode="auto">
          <a:xfrm>
            <a:off x="1919288" y="1411289"/>
            <a:ext cx="5611812" cy="1265237"/>
          </a:xfrm>
          <a:prstGeom prst="rect">
            <a:avLst/>
          </a:prstGeom>
          <a:noFill/>
          <a:ln w="9525">
            <a:noFill/>
            <a:miter lim="800000"/>
            <a:headEnd/>
            <a:tailEnd/>
          </a:ln>
          <a:effectLst/>
        </p:spPr>
        <p:txBody>
          <a:bodyPr wrap="none">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rtl="1" fontAlgn="base">
              <a:lnSpc>
                <a:spcPct val="175000"/>
              </a:lnSpc>
              <a:spcBef>
                <a:spcPct val="20000"/>
              </a:spcBef>
              <a:spcAft>
                <a:spcPct val="0"/>
              </a:spcAft>
              <a:buClr>
                <a:srgbClr val="FFFFCC"/>
              </a:buClr>
              <a:buSzPct val="120000"/>
            </a:pPr>
            <a:r>
              <a:rPr lang="en-US" altLang="en-US" sz="4400" b="1">
                <a:solidFill>
                  <a:srgbClr val="CC0000"/>
                </a:solidFill>
                <a:effectLst>
                  <a:outerShdw blurRad="38100" dist="38100" dir="2700000" algn="tl">
                    <a:srgbClr val="C0C0C0"/>
                  </a:outerShdw>
                </a:effectLst>
                <a:latin typeface="Times New Roman" panose="02020603050405020304" pitchFamily="18" charset="0"/>
                <a:cs typeface="B Badr" panose="00000400000000000000" pitchFamily="2" charset="-78"/>
              </a:rPr>
              <a:t>v</a:t>
            </a:r>
            <a:r>
              <a:rPr lang="el-GR" altLang="en-US" sz="4400" b="1">
                <a:solidFill>
                  <a:srgbClr val="CC0000"/>
                </a:solidFill>
                <a:effectLst>
                  <a:outerShdw blurRad="38100" dist="38100" dir="2700000" algn="tl">
                    <a:srgbClr val="C0C0C0"/>
                  </a:outerShdw>
                </a:effectLst>
                <a:latin typeface="Times New Roman" panose="02020603050405020304" pitchFamily="18" charset="0"/>
                <a:cs typeface="B Badr" panose="00000400000000000000" pitchFamily="2" charset="-78"/>
              </a:rPr>
              <a:t>΄</a:t>
            </a:r>
            <a:r>
              <a:rPr lang="en-US" altLang="en-US" sz="4400" b="1">
                <a:solidFill>
                  <a:srgbClr val="CC0000"/>
                </a:solidFill>
                <a:effectLst>
                  <a:outerShdw blurRad="38100" dist="38100" dir="2700000" algn="tl">
                    <a:srgbClr val="C0C0C0"/>
                  </a:outerShdw>
                </a:effectLst>
                <a:latin typeface="Times New Roman" panose="02020603050405020304" pitchFamily="18" charset="0"/>
                <a:cs typeface="B Badr" panose="00000400000000000000" pitchFamily="2" charset="-78"/>
              </a:rPr>
              <a:t> = (qE – mg) / 6 </a:t>
            </a:r>
            <a:r>
              <a:rPr lang="el-GR" altLang="en-US" sz="4400" b="1">
                <a:solidFill>
                  <a:srgbClr val="CC0000"/>
                </a:solidFill>
                <a:effectLst>
                  <a:outerShdw blurRad="38100" dist="38100" dir="2700000" algn="tl">
                    <a:srgbClr val="C0C0C0"/>
                  </a:outerShdw>
                </a:effectLst>
                <a:latin typeface="Times New Roman" panose="02020603050405020304" pitchFamily="18" charset="0"/>
                <a:cs typeface="B Badr" panose="00000400000000000000" pitchFamily="2" charset="-78"/>
              </a:rPr>
              <a:t>π</a:t>
            </a:r>
            <a:r>
              <a:rPr lang="en-US" altLang="en-US" sz="4400" b="1">
                <a:solidFill>
                  <a:srgbClr val="CC0000"/>
                </a:solidFill>
                <a:effectLst>
                  <a:outerShdw blurRad="38100" dist="38100" dir="2700000" algn="tl">
                    <a:srgbClr val="C0C0C0"/>
                  </a:outerShdw>
                </a:effectLst>
                <a:latin typeface="Times New Roman" panose="02020603050405020304" pitchFamily="18" charset="0"/>
                <a:cs typeface="B Badr" panose="00000400000000000000" pitchFamily="2" charset="-78"/>
              </a:rPr>
              <a:t> </a:t>
            </a:r>
            <a:r>
              <a:rPr lang="el-GR" altLang="en-US" sz="4400" b="1">
                <a:solidFill>
                  <a:srgbClr val="CC0000"/>
                </a:solidFill>
                <a:effectLst>
                  <a:outerShdw blurRad="38100" dist="38100" dir="2700000" algn="tl">
                    <a:srgbClr val="C0C0C0"/>
                  </a:outerShdw>
                </a:effectLst>
                <a:latin typeface="Times New Roman" panose="02020603050405020304" pitchFamily="18" charset="0"/>
                <a:cs typeface="B Badr" panose="00000400000000000000" pitchFamily="2" charset="-78"/>
              </a:rPr>
              <a:t>η</a:t>
            </a:r>
            <a:r>
              <a:rPr lang="en-US" altLang="en-US" sz="4400" b="1">
                <a:solidFill>
                  <a:srgbClr val="CC0000"/>
                </a:solidFill>
                <a:effectLst>
                  <a:outerShdw blurRad="38100" dist="38100" dir="2700000" algn="tl">
                    <a:srgbClr val="C0C0C0"/>
                  </a:outerShdw>
                </a:effectLst>
                <a:latin typeface="Times New Roman" panose="02020603050405020304" pitchFamily="18" charset="0"/>
                <a:cs typeface="B Badr" panose="00000400000000000000" pitchFamily="2" charset="-78"/>
              </a:rPr>
              <a:t> r</a:t>
            </a:r>
          </a:p>
        </p:txBody>
      </p:sp>
      <p:sp>
        <p:nvSpPr>
          <p:cNvPr id="16417" name="Rectangle 33"/>
          <p:cNvSpPr>
            <a:spLocks noChangeArrowheads="1"/>
          </p:cNvSpPr>
          <p:nvPr/>
        </p:nvSpPr>
        <p:spPr bwMode="auto">
          <a:xfrm>
            <a:off x="1919289" y="2636838"/>
            <a:ext cx="8415337" cy="1815882"/>
          </a:xfrm>
          <a:prstGeom prst="rect">
            <a:avLst/>
          </a:prstGeom>
          <a:noFill/>
          <a:ln w="9525">
            <a:noFill/>
            <a:miter lim="800000"/>
            <a:headEnd/>
            <a:tailEnd/>
          </a:ln>
          <a:effectLst/>
        </p:spPr>
        <p:txBody>
          <a:bodyPr>
            <a:spAutoFit/>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just" rtl="1" fontAlgn="base">
              <a:lnSpc>
                <a:spcPct val="175000"/>
              </a:lnSpc>
              <a:spcBef>
                <a:spcPct val="20000"/>
              </a:spcBef>
              <a:spcAft>
                <a:spcPct val="0"/>
              </a:spcAft>
              <a:buClr>
                <a:srgbClr val="FFFFCC"/>
              </a:buClr>
              <a:buSzPct val="120000"/>
            </a:pPr>
            <a:r>
              <a:rPr lang="fa-IR"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چون </a:t>
            </a:r>
            <a:r>
              <a:rPr lang="en-US"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v</a:t>
            </a:r>
            <a:r>
              <a:rPr lang="el-GR"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a:t>
            </a:r>
            <a:r>
              <a:rPr lang="en-US"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 </a:t>
            </a:r>
            <a:r>
              <a:rPr lang="fa-IR"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 و </a:t>
            </a:r>
            <a:r>
              <a:rPr lang="en-US"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E</a:t>
            </a:r>
            <a:r>
              <a:rPr lang="fa-IR"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 قابل اندازه گیری و مقادیر</a:t>
            </a:r>
            <a:r>
              <a:rPr lang="en-US"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m,g ,r, </a:t>
            </a:r>
            <a:r>
              <a:rPr lang="el-GR"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η</a:t>
            </a:r>
            <a:r>
              <a:rPr lang="fa-IR"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 نیز معلوم  است،  می توان </a:t>
            </a:r>
            <a:r>
              <a:rPr lang="en-US"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 qe</a:t>
            </a:r>
            <a:r>
              <a:rPr lang="fa-IR" altLang="en-US" b="1">
                <a:solidFill>
                  <a:srgbClr val="CC0000"/>
                </a:solidFill>
                <a:effectLst>
                  <a:outerShdw blurRad="38100" dist="38100" dir="2700000" algn="tl">
                    <a:srgbClr val="C0C0C0"/>
                  </a:outerShdw>
                </a:effectLst>
                <a:latin typeface="Times New Roman" panose="02020603050405020304" pitchFamily="18" charset="0"/>
                <a:cs typeface="B Nazanin" panose="00000400000000000000" pitchFamily="2" charset="-78"/>
              </a:rPr>
              <a:t>را  محاسبه کرد.</a:t>
            </a:r>
          </a:p>
        </p:txBody>
      </p:sp>
      <p:grpSp>
        <p:nvGrpSpPr>
          <p:cNvPr id="113669" name="Group 35"/>
          <p:cNvGrpSpPr>
            <a:grpSpLocks/>
          </p:cNvGrpSpPr>
          <p:nvPr/>
        </p:nvGrpSpPr>
        <p:grpSpPr bwMode="auto">
          <a:xfrm>
            <a:off x="1846263" y="4589464"/>
            <a:ext cx="8570912" cy="2008187"/>
            <a:chOff x="113" y="2750"/>
            <a:chExt cx="5399" cy="1265"/>
          </a:xfrm>
        </p:grpSpPr>
        <p:sp>
          <p:nvSpPr>
            <p:cNvPr id="113671" name="AutoShape 22"/>
            <p:cNvSpPr>
              <a:spLocks noChangeArrowheads="1"/>
            </p:cNvSpPr>
            <p:nvPr/>
          </p:nvSpPr>
          <p:spPr bwMode="auto">
            <a:xfrm>
              <a:off x="3153" y="3171"/>
              <a:ext cx="363" cy="363"/>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eaLnBrk="0" fontAlgn="base" hangingPunct="0">
                <a:spcBef>
                  <a:spcPct val="0"/>
                </a:spcBef>
                <a:spcAft>
                  <a:spcPct val="0"/>
                </a:spcAft>
              </a:pPr>
              <a:endParaRPr lang="fa-IR" altLang="en-US" b="1">
                <a:solidFill>
                  <a:srgbClr val="FFFFFF"/>
                </a:solidFill>
                <a:latin typeface="Times New Roman" panose="02020603050405020304" pitchFamily="18" charset="0"/>
                <a:cs typeface="B Badr" panose="00000400000000000000" pitchFamily="2" charset="-78"/>
              </a:endParaRPr>
            </a:p>
          </p:txBody>
        </p:sp>
        <p:sp>
          <p:nvSpPr>
            <p:cNvPr id="16407" name="Text Box 23"/>
            <p:cNvSpPr txBox="1">
              <a:spLocks noChangeArrowheads="1"/>
            </p:cNvSpPr>
            <p:nvPr/>
          </p:nvSpPr>
          <p:spPr bwMode="auto">
            <a:xfrm>
              <a:off x="3652" y="3171"/>
              <a:ext cx="1860" cy="365"/>
            </a:xfrm>
            <a:prstGeom prst="rect">
              <a:avLst/>
            </a:prstGeom>
            <a:noFill/>
            <a:ln w="9525">
              <a:noFill/>
              <a:miter lim="800000"/>
              <a:headEnd/>
              <a:tailEnd/>
            </a:ln>
            <a:effectLst/>
          </p:spPr>
          <p:txBody>
            <a:bodyPr>
              <a:spAutoFit/>
            </a:bodyPr>
            <a:lstStyle/>
            <a:p>
              <a:pPr fontAlgn="base">
                <a:spcBef>
                  <a:spcPct val="0"/>
                </a:spcBef>
                <a:spcAft>
                  <a:spcPct val="0"/>
                </a:spcAft>
                <a:defRPr/>
              </a:pPr>
              <a:r>
                <a:rPr lang="en-US" sz="3200">
                  <a:solidFill>
                    <a:srgbClr val="3333CC"/>
                  </a:solidFill>
                  <a:effectLst>
                    <a:outerShdw blurRad="38100" dist="38100" dir="2700000" algn="tl">
                      <a:srgbClr val="000000"/>
                    </a:outerShdw>
                  </a:effectLst>
                  <a:latin typeface="Times New Roman" pitchFamily="18" charset="0"/>
                  <a:cs typeface="Arial" pitchFamily="34" charset="0"/>
                </a:rPr>
                <a:t>m</a:t>
              </a:r>
              <a:r>
                <a:rPr lang="en-US" sz="3200" baseline="-25000">
                  <a:solidFill>
                    <a:srgbClr val="3333CC"/>
                  </a:solidFill>
                  <a:effectLst>
                    <a:outerShdw blurRad="38100" dist="38100" dir="2700000" algn="tl">
                      <a:srgbClr val="000000"/>
                    </a:outerShdw>
                  </a:effectLst>
                  <a:latin typeface="Times New Roman" pitchFamily="18" charset="0"/>
                  <a:cs typeface="Arial" pitchFamily="34" charset="0"/>
                </a:rPr>
                <a:t>e</a:t>
              </a:r>
              <a:r>
                <a:rPr lang="en-US" sz="3200">
                  <a:solidFill>
                    <a:srgbClr val="3333CC"/>
                  </a:solidFill>
                  <a:effectLst>
                    <a:outerShdw blurRad="38100" dist="38100" dir="2700000" algn="tl">
                      <a:srgbClr val="000000"/>
                    </a:outerShdw>
                  </a:effectLst>
                  <a:latin typeface="Times New Roman" pitchFamily="18" charset="0"/>
                  <a:cs typeface="Arial" pitchFamily="34" charset="0"/>
                </a:rPr>
                <a:t> = 9.11 x 10</a:t>
              </a:r>
              <a:r>
                <a:rPr lang="en-US" sz="3200" baseline="30000">
                  <a:solidFill>
                    <a:srgbClr val="3333CC"/>
                  </a:solidFill>
                  <a:effectLst>
                    <a:outerShdw blurRad="38100" dist="38100" dir="2700000" algn="tl">
                      <a:srgbClr val="000000"/>
                    </a:outerShdw>
                  </a:effectLst>
                  <a:latin typeface="Times New Roman" pitchFamily="18" charset="0"/>
                  <a:cs typeface="Arial" pitchFamily="34" charset="0"/>
                </a:rPr>
                <a:t>-28</a:t>
              </a:r>
            </a:p>
          </p:txBody>
        </p:sp>
        <p:sp>
          <p:nvSpPr>
            <p:cNvPr id="16409" name="Rectangle 25"/>
            <p:cNvSpPr>
              <a:spLocks noChangeArrowheads="1"/>
            </p:cNvSpPr>
            <p:nvPr/>
          </p:nvSpPr>
          <p:spPr bwMode="auto">
            <a:xfrm>
              <a:off x="2790" y="3035"/>
              <a:ext cx="453" cy="980"/>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endParaRPr lang="fa-IR" sz="9600" b="1">
                <a:solidFill>
                  <a:srgbClr val="CC0000"/>
                </a:solidFill>
                <a:effectLst>
                  <a:outerShdw blurRad="38100" dist="38100" dir="2700000" algn="tl">
                    <a:srgbClr val="000000"/>
                  </a:outerShdw>
                </a:effectLst>
                <a:latin typeface="Times New Roman" pitchFamily="18" charset="0"/>
                <a:cs typeface="B Badr" pitchFamily="2" charset="-78"/>
              </a:endParaRPr>
            </a:p>
          </p:txBody>
        </p:sp>
        <p:sp>
          <p:nvSpPr>
            <p:cNvPr id="16411" name="Rectangle 27"/>
            <p:cNvSpPr>
              <a:spLocks noChangeArrowheads="1"/>
            </p:cNvSpPr>
            <p:nvPr/>
          </p:nvSpPr>
          <p:spPr bwMode="auto">
            <a:xfrm>
              <a:off x="113" y="3534"/>
              <a:ext cx="2618" cy="33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fa-IR" sz="2800" b="1" dirty="0">
                  <a:solidFill>
                    <a:srgbClr val="CC0000"/>
                  </a:solidFill>
                  <a:effectLst>
                    <a:outerShdw blurRad="38100" dist="38100" dir="2700000" algn="tl">
                      <a:srgbClr val="000000"/>
                    </a:outerShdw>
                  </a:effectLst>
                  <a:latin typeface="Times New Roman" pitchFamily="18" charset="0"/>
                  <a:cs typeface="B Badr" pitchFamily="2" charset="-78"/>
                </a:rPr>
                <a:t>اشعه کاتدی</a:t>
              </a:r>
              <a:r>
                <a:rPr lang="en-US" sz="2800" b="1" dirty="0">
                  <a:solidFill>
                    <a:srgbClr val="FFFFFF"/>
                  </a:solidFill>
                  <a:latin typeface="Times New Roman" pitchFamily="18" charset="0"/>
                  <a:cs typeface="B Badr" pitchFamily="2" charset="-78"/>
                </a:rPr>
                <a:t> </a:t>
              </a:r>
              <a:r>
                <a:rPr lang="en-US" sz="2800" b="1" dirty="0">
                  <a:solidFill>
                    <a:srgbClr val="CC0000"/>
                  </a:solidFill>
                  <a:effectLst>
                    <a:outerShdw blurRad="38100" dist="38100" dir="2700000" algn="tl">
                      <a:srgbClr val="000000"/>
                    </a:outerShdw>
                  </a:effectLst>
                  <a:latin typeface="Times New Roman" pitchFamily="18" charset="0"/>
                  <a:cs typeface="B Badr" pitchFamily="2" charset="-78"/>
                </a:rPr>
                <a:t>e/m = 5.27 x 10</a:t>
              </a:r>
              <a:r>
                <a:rPr lang="en-US" sz="2800" b="1" baseline="30000" dirty="0">
                  <a:solidFill>
                    <a:srgbClr val="CC0000"/>
                  </a:solidFill>
                  <a:effectLst>
                    <a:outerShdw blurRad="38100" dist="38100" dir="2700000" algn="tl">
                      <a:srgbClr val="000000"/>
                    </a:outerShdw>
                  </a:effectLst>
                  <a:latin typeface="Times New Roman" pitchFamily="18" charset="0"/>
                  <a:cs typeface="B Badr" pitchFamily="2" charset="-78"/>
                </a:rPr>
                <a:t>-10</a:t>
              </a:r>
            </a:p>
          </p:txBody>
        </p:sp>
        <p:sp>
          <p:nvSpPr>
            <p:cNvPr id="16413" name="Rectangle 29"/>
            <p:cNvSpPr>
              <a:spLocks noChangeArrowheads="1"/>
            </p:cNvSpPr>
            <p:nvPr/>
          </p:nvSpPr>
          <p:spPr bwMode="auto">
            <a:xfrm>
              <a:off x="669" y="2886"/>
              <a:ext cx="2049" cy="33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en-US" sz="2800" b="1" dirty="0" err="1">
                  <a:solidFill>
                    <a:srgbClr val="CC0000"/>
                  </a:solidFill>
                  <a:effectLst>
                    <a:outerShdw blurRad="38100" dist="38100" dir="2700000" algn="tl">
                      <a:srgbClr val="000000"/>
                    </a:outerShdw>
                  </a:effectLst>
                  <a:latin typeface="Times New Roman" pitchFamily="18" charset="0"/>
                  <a:cs typeface="B Badr" pitchFamily="2" charset="-78"/>
                </a:rPr>
                <a:t>qe</a:t>
              </a:r>
              <a:r>
                <a:rPr lang="en-US" sz="2800" b="1" dirty="0">
                  <a:solidFill>
                    <a:srgbClr val="CC0000"/>
                  </a:solidFill>
                  <a:effectLst>
                    <a:outerShdw blurRad="38100" dist="38100" dir="2700000" algn="tl">
                      <a:srgbClr val="000000"/>
                    </a:outerShdw>
                  </a:effectLst>
                  <a:latin typeface="Times New Roman" pitchFamily="18" charset="0"/>
                  <a:cs typeface="B Badr" pitchFamily="2" charset="-78"/>
                </a:rPr>
                <a:t> = 4.8 x 10</a:t>
              </a:r>
              <a:r>
                <a:rPr lang="en-US" sz="2800" b="1" baseline="30000" dirty="0">
                  <a:solidFill>
                    <a:srgbClr val="CC0000"/>
                  </a:solidFill>
                  <a:effectLst>
                    <a:outerShdw blurRad="38100" dist="38100" dir="2700000" algn="tl">
                      <a:srgbClr val="000000"/>
                    </a:outerShdw>
                  </a:effectLst>
                  <a:latin typeface="Times New Roman" pitchFamily="18" charset="0"/>
                  <a:cs typeface="B Badr" pitchFamily="2" charset="-78"/>
                </a:rPr>
                <a:t>-10 </a:t>
              </a:r>
              <a:r>
                <a:rPr lang="en-US" sz="2800" b="1" dirty="0" err="1">
                  <a:solidFill>
                    <a:srgbClr val="CC0000"/>
                  </a:solidFill>
                  <a:effectLst>
                    <a:outerShdw blurRad="38100" dist="38100" dir="2700000" algn="tl">
                      <a:srgbClr val="000000"/>
                    </a:outerShdw>
                  </a:effectLst>
                  <a:latin typeface="Times New Roman" pitchFamily="18" charset="0"/>
                  <a:cs typeface="B Badr" pitchFamily="2" charset="-78"/>
                </a:rPr>
                <a:t>esu</a:t>
              </a:r>
              <a:r>
                <a:rPr lang="en-US" sz="2800" b="1" dirty="0">
                  <a:solidFill>
                    <a:srgbClr val="CC0000"/>
                  </a:solidFill>
                  <a:effectLst>
                    <a:outerShdw blurRad="38100" dist="38100" dir="2700000" algn="tl">
                      <a:srgbClr val="000000"/>
                    </a:outerShdw>
                  </a:effectLst>
                  <a:latin typeface="Times New Roman" pitchFamily="18" charset="0"/>
                  <a:cs typeface="B Badr" pitchFamily="2" charset="-78"/>
                </a:rPr>
                <a:t>/g</a:t>
              </a:r>
            </a:p>
          </p:txBody>
        </p:sp>
        <p:sp>
          <p:nvSpPr>
            <p:cNvPr id="16418" name="Rectangle 34"/>
            <p:cNvSpPr>
              <a:spLocks noChangeArrowheads="1"/>
            </p:cNvSpPr>
            <p:nvPr/>
          </p:nvSpPr>
          <p:spPr bwMode="auto">
            <a:xfrm>
              <a:off x="2835" y="2750"/>
              <a:ext cx="1179" cy="980"/>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fa-IR" sz="9600" b="1">
                  <a:solidFill>
                    <a:srgbClr val="CC0000"/>
                  </a:solidFill>
                  <a:effectLst>
                    <a:outerShdw blurRad="38100" dist="38100" dir="2700000" algn="tl">
                      <a:srgbClr val="000000"/>
                    </a:outerShdw>
                  </a:effectLst>
                  <a:latin typeface="Times New Roman" pitchFamily="18" charset="0"/>
                  <a:cs typeface="B Badr" pitchFamily="2" charset="-78"/>
                </a:rPr>
                <a:t>{</a:t>
              </a:r>
              <a:endParaRPr lang="en-US" sz="9600" b="1">
                <a:solidFill>
                  <a:srgbClr val="CC0000"/>
                </a:solidFill>
                <a:effectLst>
                  <a:outerShdw blurRad="38100" dist="38100" dir="2700000" algn="tl">
                    <a:srgbClr val="000000"/>
                  </a:outerShdw>
                </a:effectLst>
                <a:latin typeface="Times New Roman" pitchFamily="18" charset="0"/>
                <a:cs typeface="B Badr" pitchFamily="2" charset="-78"/>
              </a:endParaRPr>
            </a:p>
          </p:txBody>
        </p:sp>
      </p:grpSp>
      <p:sp>
        <p:nvSpPr>
          <p:cNvPr id="113670"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E6085CB8-7B6B-4F61-9AA4-1153EB229EF8}" type="slidenum">
              <a:rPr lang="en-US" altLang="en-US" sz="1400">
                <a:solidFill>
                  <a:srgbClr val="FFFFFF"/>
                </a:solidFill>
                <a:cs typeface="Times New Roman" panose="02020603050405020304" pitchFamily="18" charset="0"/>
              </a:rPr>
              <a:pPr fontAlgn="base">
                <a:spcBef>
                  <a:spcPct val="0"/>
                </a:spcBef>
                <a:spcAft>
                  <a:spcPct val="0"/>
                </a:spcAft>
              </a:pPr>
              <a:t>6</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591173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6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20714"/>
            <a:ext cx="7467600" cy="796925"/>
          </a:xfrm>
        </p:spPr>
        <p:txBody>
          <a:bodyPr>
            <a:normAutofit fontScale="90000"/>
          </a:bodyPr>
          <a:lstStyle/>
          <a:p>
            <a:pPr algn="ctr" rtl="1" eaLnBrk="1" hangingPunct="1">
              <a:lnSpc>
                <a:spcPct val="115000"/>
              </a:lnSpc>
              <a:spcAft>
                <a:spcPts val="1000"/>
              </a:spcAft>
              <a:defRPr/>
            </a:pPr>
            <a:r>
              <a:rPr lang="fa-IR" sz="3200" dirty="0">
                <a:solidFill>
                  <a:srgbClr val="FF0000"/>
                </a:solidFill>
                <a:latin typeface="Calibri"/>
                <a:ea typeface="Times New Roman"/>
                <a:cs typeface="B Nazanin" panose="00000400000000000000" pitchFamily="2" charset="-78"/>
              </a:rPr>
              <a:t>اشعه ی کانالی(گلدشتاین):</a:t>
            </a:r>
            <a:r>
              <a:rPr lang="en-US" sz="2400" dirty="0">
                <a:latin typeface="Calibri"/>
                <a:ea typeface="Times New Roman"/>
                <a:cs typeface="B Nazanin" panose="00000400000000000000" pitchFamily="2" charset="-78"/>
              </a:rPr>
              <a:t/>
            </a:r>
            <a:br>
              <a:rPr lang="en-US" sz="2400" dirty="0">
                <a:latin typeface="Calibri"/>
                <a:ea typeface="Times New Roman"/>
                <a:cs typeface="B Nazanin" panose="00000400000000000000" pitchFamily="2" charset="-78"/>
              </a:rPr>
            </a:br>
            <a:endParaRPr lang="en-US" dirty="0">
              <a:cs typeface="B Nazanin" panose="00000400000000000000" pitchFamily="2" charset="-78"/>
            </a:endParaRPr>
          </a:p>
        </p:txBody>
      </p:sp>
      <p:sp>
        <p:nvSpPr>
          <p:cNvPr id="114691" name="Content Placeholder 2"/>
          <p:cNvSpPr>
            <a:spLocks noGrp="1"/>
          </p:cNvSpPr>
          <p:nvPr>
            <p:ph sz="quarter" idx="1"/>
          </p:nvPr>
        </p:nvSpPr>
        <p:spPr>
          <a:xfrm>
            <a:off x="1703389" y="1125538"/>
            <a:ext cx="8569325" cy="1885950"/>
          </a:xfrm>
        </p:spPr>
        <p:txBody>
          <a:bodyPr/>
          <a:lstStyle/>
          <a:p>
            <a:pPr algn="r" rtl="1" eaLnBrk="1" hangingPunct="1"/>
            <a:r>
              <a:rPr lang="fa-IR" altLang="en-US" sz="2000">
                <a:cs typeface="B Nazanin" panose="00000400000000000000" pitchFamily="2" charset="-78"/>
              </a:rPr>
              <a:t>در سال 1866 گلداشتاین متوجه شد که در لامپ کاتدی علاوه بر پرتو کاتدی جریان دیگری نیز در خلاف جهت به طرف کاتد جریان دارد.این پرتو اشعه ی کانالی نامیده می شود.</a:t>
            </a:r>
          </a:p>
          <a:p>
            <a:pPr algn="r" rtl="1" eaLnBrk="1" hangingPunct="1"/>
            <a:r>
              <a:rPr lang="fa-IR" altLang="en-US" sz="2000">
                <a:cs typeface="B Nazanin" panose="00000400000000000000" pitchFamily="2" charset="-78"/>
              </a:rPr>
              <a:t>نتیجه این آزمایش اثبات وجود بار مثبت در اتم هاست.که امروزه آنرا پروتون می نامیم.کاشف پروتون در واقع گلدشتاین بود.اشعه کانالی به نوع گازی که درون لامپ کاتدی است بستگی دارد.</a:t>
            </a:r>
          </a:p>
          <a:p>
            <a:pPr algn="r" rtl="1" eaLnBrk="1" hangingPunct="1"/>
            <a:endParaRPr lang="en-US" altLang="en-US" sz="2000">
              <a:cs typeface="B Nazanin" panose="00000400000000000000" pitchFamily="2" charset="-78"/>
            </a:endParaRPr>
          </a:p>
        </p:txBody>
      </p:sp>
      <p:sp>
        <p:nvSpPr>
          <p:cNvPr id="11469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1E76D217-9B47-4C30-A75C-B6C3E39ED293}" type="slidenum">
              <a:rPr lang="ar-SA" altLang="en-US" sz="1400">
                <a:solidFill>
                  <a:srgbClr val="FFFFFF"/>
                </a:solidFill>
                <a:cs typeface="B Nazanin" panose="00000400000000000000" pitchFamily="2" charset="-78"/>
              </a:rPr>
              <a:pPr fontAlgn="base">
                <a:spcBef>
                  <a:spcPct val="0"/>
                </a:spcBef>
                <a:spcAft>
                  <a:spcPct val="0"/>
                </a:spcAft>
              </a:pPr>
              <a:t>7</a:t>
            </a:fld>
            <a:endParaRPr lang="en-US" altLang="en-US" sz="1400">
              <a:solidFill>
                <a:srgbClr val="FFFFFF"/>
              </a:solidFill>
              <a:cs typeface="B Nazanin" panose="00000400000000000000" pitchFamily="2" charset="-78"/>
            </a:endParaRPr>
          </a:p>
        </p:txBody>
      </p:sp>
      <p:pic>
        <p:nvPicPr>
          <p:cNvPr id="114693" name="Picture 4" descr="C:\Users\Sajjad\Desktop\chm02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013" y="2973388"/>
            <a:ext cx="7345362" cy="3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564" y="-158750"/>
            <a:ext cx="2212975"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97700"/>
                  </a:outerShdw>
                </a:effectLst>
              </a14:hiddenEffects>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859828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96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sz="quarter" idx="1"/>
          </p:nvPr>
        </p:nvSpPr>
        <p:spPr>
          <a:xfrm>
            <a:off x="6096001" y="0"/>
            <a:ext cx="4176713" cy="3887788"/>
          </a:xfrm>
        </p:spPr>
        <p:txBody>
          <a:bodyPr>
            <a:normAutofit fontScale="70000" lnSpcReduction="20000"/>
          </a:bodyPr>
          <a:lstStyle/>
          <a:p>
            <a:pPr marL="609600" indent="-609600" algn="ctr" rtl="1" eaLnBrk="1" fontAlgn="auto" hangingPunct="1">
              <a:lnSpc>
                <a:spcPct val="150000"/>
              </a:lnSpc>
              <a:spcAft>
                <a:spcPts val="0"/>
              </a:spcAft>
              <a:buNone/>
              <a:defRPr/>
            </a:pPr>
            <a:r>
              <a:rPr lang="fa-IR" sz="4600" b="1" dirty="0">
                <a:latin typeface="Times New Roman" pitchFamily="18" charset="0"/>
                <a:cs typeface="B Nazanin" panose="00000400000000000000" pitchFamily="2" charset="-78"/>
              </a:rPr>
              <a:t>مشاهدات و نتایج :</a:t>
            </a:r>
          </a:p>
          <a:p>
            <a:pPr marL="609600" indent="-609600" algn="r" eaLnBrk="1" fontAlgn="auto" hangingPunct="1">
              <a:lnSpc>
                <a:spcPct val="150000"/>
              </a:lnSpc>
              <a:spcAft>
                <a:spcPts val="0"/>
              </a:spcAft>
              <a:buNone/>
              <a:defRPr/>
            </a:pPr>
            <a:r>
              <a:rPr lang="fa-IR" sz="2800" dirty="0">
                <a:latin typeface="Times New Roman" pitchFamily="18" charset="0"/>
                <a:cs typeface="B Nazanin" panose="00000400000000000000" pitchFamily="2" charset="-78"/>
              </a:rPr>
              <a:t>1- در میدان الکتریکی و مغناطیسی منحرف می شود. </a:t>
            </a:r>
            <a:endParaRPr lang="en-US" sz="2800" dirty="0">
              <a:latin typeface="Times New Roman" pitchFamily="18" charset="0"/>
              <a:cs typeface="B Nazanin" panose="00000400000000000000" pitchFamily="2" charset="-78"/>
            </a:endParaRPr>
          </a:p>
          <a:p>
            <a:pPr marL="609600" indent="-609600" algn="r" rtl="1" eaLnBrk="1" fontAlgn="auto" hangingPunct="1">
              <a:lnSpc>
                <a:spcPct val="150000"/>
              </a:lnSpc>
              <a:spcAft>
                <a:spcPts val="0"/>
              </a:spcAft>
              <a:buNone/>
              <a:defRPr/>
            </a:pPr>
            <a:r>
              <a:rPr lang="fa-IR" sz="2800" dirty="0">
                <a:latin typeface="Times New Roman" pitchFamily="18" charset="0"/>
                <a:cs typeface="B Nazanin" panose="00000400000000000000" pitchFamily="2" charset="-78"/>
              </a:rPr>
              <a:t>2- اشعه مثبت  </a:t>
            </a:r>
            <a:r>
              <a:rPr lang="en-US" sz="4000" dirty="0">
                <a:latin typeface="Times New Roman" pitchFamily="18" charset="0"/>
                <a:cs typeface="B Nazanin" panose="00000400000000000000" pitchFamily="2" charset="-78"/>
              </a:rPr>
              <a:t>e/m</a:t>
            </a:r>
            <a:r>
              <a:rPr lang="fa-IR" sz="4000" dirty="0">
                <a:latin typeface="Times New Roman" pitchFamily="18" charset="0"/>
                <a:cs typeface="B Nazanin" panose="00000400000000000000" pitchFamily="2" charset="-78"/>
              </a:rPr>
              <a:t> </a:t>
            </a:r>
            <a:r>
              <a:rPr lang="en-US" sz="4000" dirty="0">
                <a:latin typeface="Times New Roman" pitchFamily="18" charset="0"/>
                <a:cs typeface="B Nazanin" panose="00000400000000000000" pitchFamily="2" charset="-78"/>
              </a:rPr>
              <a:t>e/m »</a:t>
            </a:r>
            <a:r>
              <a:rPr lang="fa-IR" sz="2800" dirty="0">
                <a:latin typeface="Times New Roman" pitchFamily="18" charset="0"/>
                <a:cs typeface="B Nazanin" panose="00000400000000000000" pitchFamily="2" charset="-78"/>
              </a:rPr>
              <a:t>  اشعه کاتدی</a:t>
            </a:r>
            <a:endParaRPr lang="en-US" sz="2800" dirty="0">
              <a:latin typeface="Times New Roman" pitchFamily="18" charset="0"/>
              <a:cs typeface="B Nazanin" panose="00000400000000000000" pitchFamily="2" charset="-78"/>
            </a:endParaRPr>
          </a:p>
          <a:p>
            <a:pPr marL="0" indent="0" algn="just" rtl="1">
              <a:lnSpc>
                <a:spcPct val="150000"/>
              </a:lnSpc>
              <a:spcBef>
                <a:spcPct val="0"/>
              </a:spcBef>
              <a:buClrTx/>
              <a:buSzTx/>
              <a:buNone/>
              <a:defRPr/>
            </a:pPr>
            <a:r>
              <a:rPr lang="fa-IR" sz="2800" dirty="0">
                <a:latin typeface="Times New Roman" pitchFamily="18" charset="0"/>
                <a:cs typeface="B Nazanin" panose="00000400000000000000" pitchFamily="2" charset="-78"/>
              </a:rPr>
              <a:t>3- </a:t>
            </a:r>
            <a:r>
              <a:rPr lang="en-US" sz="2800" dirty="0">
                <a:latin typeface="Times New Roman" pitchFamily="18" charset="0"/>
                <a:cs typeface="B Nazanin" panose="00000400000000000000" pitchFamily="2" charset="-78"/>
              </a:rPr>
              <a:t>e/m</a:t>
            </a:r>
            <a:r>
              <a:rPr lang="fa-IR" sz="2800" dirty="0">
                <a:latin typeface="Times New Roman" pitchFamily="18" charset="0"/>
                <a:cs typeface="B Nazanin" panose="00000400000000000000" pitchFamily="2" charset="-78"/>
              </a:rPr>
              <a:t> این اشعه به جنس گاز درون لوله بستگی دارد و هنگامیکه هیدروژن باشد بیشترین مقدار را دارد</a:t>
            </a:r>
            <a:endParaRPr lang="en-US" sz="2800" dirty="0">
              <a:latin typeface="Times New Roman" pitchFamily="18" charset="0"/>
              <a:cs typeface="B Nazanin" panose="00000400000000000000" pitchFamily="2" charset="-78"/>
            </a:endParaRPr>
          </a:p>
        </p:txBody>
      </p:sp>
      <p:sp>
        <p:nvSpPr>
          <p:cNvPr id="115715"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99262E2D-CB7A-431C-A2AB-CFD6C363C7C3}" type="slidenum">
              <a:rPr lang="en-US" altLang="en-US" sz="1400">
                <a:solidFill>
                  <a:srgbClr val="FFFFFF"/>
                </a:solidFill>
                <a:cs typeface="Times New Roman" panose="02020603050405020304" pitchFamily="18" charset="0"/>
              </a:rPr>
              <a:pPr fontAlgn="base">
                <a:spcBef>
                  <a:spcPct val="0"/>
                </a:spcBef>
                <a:spcAft>
                  <a:spcPct val="0"/>
                </a:spcAft>
              </a:pPr>
              <a:t>8</a:t>
            </a:fld>
            <a:endParaRPr lang="en-US" altLang="en-US" sz="1400">
              <a:solidFill>
                <a:srgbClr val="FFFFFF"/>
              </a:solidFill>
              <a:cs typeface="Times New Roman" panose="02020603050405020304" pitchFamily="18" charset="0"/>
            </a:endParaRPr>
          </a:p>
        </p:txBody>
      </p:sp>
      <p:pic>
        <p:nvPicPr>
          <p:cNvPr id="115716" name="Picture 49" descr="Picture 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3" y="3141664"/>
            <a:ext cx="4881562" cy="35004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57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1638" y="665164"/>
            <a:ext cx="42799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97700"/>
                  </a:outerShdw>
                </a:effectLst>
              </a14:hiddenEffects>
            </a:ext>
          </a:extLst>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040488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69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224338" y="115889"/>
            <a:ext cx="3917950" cy="638175"/>
          </a:xfrm>
        </p:spPr>
        <p:txBody>
          <a:bodyPr vert="horz" lIns="90488" tIns="44450" rIns="90488" bIns="44450" anchor="b">
            <a:normAutofit/>
          </a:bodyPr>
          <a:lstStyle/>
          <a:p>
            <a:pPr algn="ctr" eaLnBrk="1" fontAlgn="auto" hangingPunct="1">
              <a:spcAft>
                <a:spcPts val="0"/>
              </a:spcAft>
              <a:defRPr/>
            </a:pPr>
            <a:r>
              <a:rPr lang="fa-IR" altLang="en-US" sz="3600" b="1" dirty="0">
                <a:cs typeface="B Nazanin" panose="00000400000000000000" pitchFamily="2" charset="-78"/>
              </a:rPr>
              <a:t>كشف نوترون</a:t>
            </a:r>
            <a:endParaRPr lang="en-US" altLang="en-US" sz="3600" b="1" dirty="0">
              <a:cs typeface="B Nazanin" panose="00000400000000000000" pitchFamily="2" charset="-78"/>
            </a:endParaRPr>
          </a:p>
        </p:txBody>
      </p:sp>
      <p:sp>
        <p:nvSpPr>
          <p:cNvPr id="116739" name="Rectangle 3"/>
          <p:cNvSpPr>
            <a:spLocks noChangeArrowheads="1"/>
          </p:cNvSpPr>
          <p:nvPr/>
        </p:nvSpPr>
        <p:spPr bwMode="auto">
          <a:xfrm>
            <a:off x="1627188" y="981075"/>
            <a:ext cx="8818562"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algn="just" rtl="1" fontAlgn="base">
              <a:spcBef>
                <a:spcPct val="20000"/>
              </a:spcBef>
              <a:spcAft>
                <a:spcPct val="0"/>
              </a:spcAft>
              <a:buClr>
                <a:srgbClr val="FFA94A"/>
              </a:buClr>
              <a:buSzPct val="90000"/>
              <a:buFont typeface="Wingdings" panose="05000000000000000000" pitchFamily="2" charset="2"/>
              <a:buChar char="n"/>
            </a:pPr>
            <a:r>
              <a:rPr lang="fa-IR" altLang="en-US" sz="2800">
                <a:solidFill>
                  <a:prstClr val="black"/>
                </a:solidFill>
                <a:cs typeface="B Nazanin" panose="00000400000000000000" pitchFamily="2" charset="-78"/>
              </a:rPr>
              <a:t>رادرفورد می دانست که به جز اتم هیدروژن در بقیه ی اتم ها جرم اتمی از جرم پروتون ها بیشتر است (تقریبا دو برابر) برای توجیه این اختلاف از وجود یک ذره ی زیر اتمی بدون بار و هم جرم پروتون را پیشنهاد کرد. </a:t>
            </a:r>
            <a:endParaRPr lang="en-US" altLang="en-US" sz="2800">
              <a:solidFill>
                <a:prstClr val="black"/>
              </a:solidFill>
              <a:cs typeface="B Nazanin" panose="00000400000000000000" pitchFamily="2" charset="-78"/>
            </a:endParaRPr>
          </a:p>
          <a:p>
            <a:pPr algn="just" rtl="1" fontAlgn="base">
              <a:spcBef>
                <a:spcPct val="20000"/>
              </a:spcBef>
              <a:spcAft>
                <a:spcPct val="0"/>
              </a:spcAft>
              <a:buClr>
                <a:srgbClr val="FFA94A"/>
              </a:buClr>
              <a:buSzPct val="90000"/>
              <a:buFont typeface="Wingdings" panose="05000000000000000000" pitchFamily="2" charset="2"/>
              <a:buChar char="n"/>
            </a:pPr>
            <a:r>
              <a:rPr lang="fa-IR" altLang="en-US" sz="2800">
                <a:solidFill>
                  <a:prstClr val="black"/>
                </a:solidFill>
                <a:cs typeface="B Nazanin" panose="00000400000000000000" pitchFamily="2" charset="-78"/>
              </a:rPr>
              <a:t>به عنوان مثال جرم اتم هلیم 4 می باشد در حالیکه تعداد پروتون های آن 2 است. بر اساس نتیجه گیری رادرفورد می بایست در اتم هلیم دو ذره ی خنثی نیز وجود داشته باشد. چون رادرفورد هیچ آزمایش علمی برای اثبات ادعایش نداشت کسی ادعای او را نپذیرفت(چون نوترون ذره ای بدون بار بود) .</a:t>
            </a:r>
            <a:endParaRPr lang="en-US" altLang="en-US" sz="2800">
              <a:solidFill>
                <a:prstClr val="black"/>
              </a:solidFill>
              <a:cs typeface="B Nazanin" panose="00000400000000000000" pitchFamily="2" charset="-78"/>
            </a:endParaRPr>
          </a:p>
          <a:p>
            <a:pPr algn="just" rtl="1" fontAlgn="base">
              <a:spcBef>
                <a:spcPct val="20000"/>
              </a:spcBef>
              <a:spcAft>
                <a:spcPct val="0"/>
              </a:spcAft>
              <a:buClr>
                <a:srgbClr val="FFA94A"/>
              </a:buClr>
              <a:buSzPct val="90000"/>
              <a:buFont typeface="Wingdings" panose="05000000000000000000" pitchFamily="2" charset="2"/>
              <a:buChar char="n"/>
            </a:pPr>
            <a:r>
              <a:rPr lang="fa-IR" altLang="en-US" sz="2800">
                <a:solidFill>
                  <a:prstClr val="black"/>
                </a:solidFill>
                <a:cs typeface="B Nazanin" panose="00000400000000000000" pitchFamily="2" charset="-78"/>
              </a:rPr>
              <a:t>جرم اتمي عناصر اساسا با تعداد كل نوترونها و پروتونها در هسته معين مي گردد.</a:t>
            </a:r>
          </a:p>
          <a:p>
            <a:pPr algn="just" rtl="1" fontAlgn="base">
              <a:spcBef>
                <a:spcPct val="20000"/>
              </a:spcBef>
              <a:spcAft>
                <a:spcPct val="0"/>
              </a:spcAft>
              <a:buClr>
                <a:srgbClr val="FFA94A"/>
              </a:buClr>
              <a:buSzPct val="90000"/>
              <a:buFont typeface="Wingdings" panose="05000000000000000000" pitchFamily="2" charset="2"/>
              <a:buChar char="n"/>
            </a:pPr>
            <a:r>
              <a:rPr lang="fa-IR" altLang="en-US" sz="2800">
                <a:solidFill>
                  <a:prstClr val="black"/>
                </a:solidFill>
                <a:cs typeface="B Nazanin" panose="00000400000000000000" pitchFamily="2" charset="-78"/>
              </a:rPr>
              <a:t>نوترون به معنای خنثی یا بدون بار می باشد.</a:t>
            </a:r>
          </a:p>
          <a:p>
            <a:pPr algn="just" rtl="1" fontAlgn="base">
              <a:spcBef>
                <a:spcPct val="20000"/>
              </a:spcBef>
              <a:spcAft>
                <a:spcPct val="0"/>
              </a:spcAft>
              <a:buClr>
                <a:srgbClr val="FFA94A"/>
              </a:buClr>
              <a:buSzPct val="90000"/>
              <a:buFont typeface="Wingdings" panose="05000000000000000000" pitchFamily="2" charset="2"/>
              <a:buChar char="n"/>
            </a:pPr>
            <a:endParaRPr lang="en-US" altLang="en-US" sz="2800">
              <a:solidFill>
                <a:prstClr val="black"/>
              </a:solidFill>
              <a:cs typeface="B Nazanin" panose="00000400000000000000" pitchFamily="2" charset="-78"/>
            </a:endParaRPr>
          </a:p>
        </p:txBody>
      </p:sp>
      <p:sp>
        <p:nvSpPr>
          <p:cNvPr id="116740" name="Slide Number Placeholder 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panose="020B0604020202020204" pitchFamily="34" charset="0"/>
                <a:cs typeface="Titr" pitchFamily="2" charset="0"/>
              </a:defRPr>
            </a:lvl1pPr>
            <a:lvl2pPr marL="742950" indent="-285750">
              <a:defRPr sz="3200">
                <a:solidFill>
                  <a:schemeClr val="tx1"/>
                </a:solidFill>
                <a:latin typeface="Arial" panose="020B0604020202020204" pitchFamily="34" charset="0"/>
                <a:cs typeface="Titr" pitchFamily="2" charset="0"/>
              </a:defRPr>
            </a:lvl2pPr>
            <a:lvl3pPr marL="1143000" indent="-228600">
              <a:defRPr sz="3200">
                <a:solidFill>
                  <a:schemeClr val="tx1"/>
                </a:solidFill>
                <a:latin typeface="Arial" panose="020B0604020202020204" pitchFamily="34" charset="0"/>
                <a:cs typeface="Titr" pitchFamily="2" charset="0"/>
              </a:defRPr>
            </a:lvl3pPr>
            <a:lvl4pPr marL="1600200" indent="-228600">
              <a:defRPr sz="3200">
                <a:solidFill>
                  <a:schemeClr val="tx1"/>
                </a:solidFill>
                <a:latin typeface="Arial" panose="020B0604020202020204" pitchFamily="34" charset="0"/>
                <a:cs typeface="Titr" pitchFamily="2" charset="0"/>
              </a:defRPr>
            </a:lvl4pPr>
            <a:lvl5pPr marL="2057400" indent="-228600">
              <a:defRPr sz="3200">
                <a:solidFill>
                  <a:schemeClr val="tx1"/>
                </a:solidFill>
                <a:latin typeface="Arial" panose="020B0604020202020204" pitchFamily="34" charset="0"/>
                <a:cs typeface="Titr" pitchFamily="2" charset="0"/>
              </a:defRPr>
            </a:lvl5pPr>
            <a:lvl6pPr marL="25146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6pPr>
            <a:lvl7pPr marL="29718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7pPr>
            <a:lvl8pPr marL="34290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8pPr>
            <a:lvl9pPr marL="3886200" indent="-228600" eaLnBrk="0" fontAlgn="base" hangingPunct="0">
              <a:spcBef>
                <a:spcPct val="0"/>
              </a:spcBef>
              <a:spcAft>
                <a:spcPct val="0"/>
              </a:spcAft>
              <a:defRPr sz="3200">
                <a:solidFill>
                  <a:schemeClr val="tx1"/>
                </a:solidFill>
                <a:latin typeface="Arial" panose="020B0604020202020204" pitchFamily="34" charset="0"/>
                <a:cs typeface="Titr" pitchFamily="2" charset="0"/>
              </a:defRPr>
            </a:lvl9pPr>
          </a:lstStyle>
          <a:p>
            <a:pPr fontAlgn="base">
              <a:spcBef>
                <a:spcPct val="0"/>
              </a:spcBef>
              <a:spcAft>
                <a:spcPct val="0"/>
              </a:spcAft>
            </a:pPr>
            <a:fld id="{79A6CBC8-1AA2-4ED1-82CB-6C95A54FBC92}" type="slidenum">
              <a:rPr lang="ar-SA" altLang="en-US" sz="1400">
                <a:solidFill>
                  <a:srgbClr val="FFFFFF"/>
                </a:solidFill>
                <a:cs typeface="Times New Roman" panose="02020603050405020304" pitchFamily="18" charset="0"/>
              </a:rPr>
              <a:pPr fontAlgn="base">
                <a:spcBef>
                  <a:spcPct val="0"/>
                </a:spcBef>
                <a:spcAft>
                  <a:spcPct val="0"/>
                </a:spcAft>
              </a:pPr>
              <a:t>9</a:t>
            </a:fld>
            <a:endParaRPr lang="en-US" altLang="en-US" sz="1400">
              <a:solidFill>
                <a:srgbClr val="FFFFFF"/>
              </a:solidFill>
              <a:cs typeface="Times New Roman" panose="02020603050405020304" pitchFamily="18"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83471758"/>
      </p:ext>
    </p:extLst>
  </p:cSld>
  <p:clrMapOvr>
    <a:masterClrMapping/>
  </p:clrMapOvr>
  <p:transition>
    <p:checker dir="ver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4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themeOverride>
</file>

<file path=docProps/app.xml><?xml version="1.0" encoding="utf-8"?>
<Properties xmlns="http://schemas.openxmlformats.org/officeDocument/2006/extended-properties" xmlns:vt="http://schemas.openxmlformats.org/officeDocument/2006/docPropsVTypes">
  <TotalTime>0</TotalTime>
  <Words>1872</Words>
  <Application>Microsoft Office PowerPoint</Application>
  <PresentationFormat>Widescreen</PresentationFormat>
  <Paragraphs>222</Paragraphs>
  <Slides>32</Slides>
  <Notes>10</Notes>
  <HiddenSlides>0</HiddenSlides>
  <MMClips>30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7" baseType="lpstr">
      <vt:lpstr>Arial</vt:lpstr>
      <vt:lpstr>B Badr</vt:lpstr>
      <vt:lpstr>B Nazanin</vt:lpstr>
      <vt:lpstr>Britannic Bold</vt:lpstr>
      <vt:lpstr>Calibri</vt:lpstr>
      <vt:lpstr>Century Schoolbook</vt:lpstr>
      <vt:lpstr>Comic Sans MS</vt:lpstr>
      <vt:lpstr>Symbol</vt:lpstr>
      <vt:lpstr>Tahoma</vt:lpstr>
      <vt:lpstr>Times New Roman</vt:lpstr>
      <vt:lpstr>Titr</vt:lpstr>
      <vt:lpstr>Wingdings</vt:lpstr>
      <vt:lpstr>Wingdings 2</vt:lpstr>
      <vt:lpstr>Oriel</vt:lpstr>
      <vt:lpstr>Equation</vt:lpstr>
      <vt:lpstr>آزمايش ميليكان</vt:lpstr>
      <vt:lpstr>آزمایش میلیکان</vt:lpstr>
      <vt:lpstr>PowerPoint Presentation</vt:lpstr>
      <vt:lpstr>PowerPoint Presentation</vt:lpstr>
      <vt:lpstr>PowerPoint Presentation</vt:lpstr>
      <vt:lpstr>PowerPoint Presentation</vt:lpstr>
      <vt:lpstr>اشعه ی کانالی(گلدشتاین): </vt:lpstr>
      <vt:lpstr>PowerPoint Presentation</vt:lpstr>
      <vt:lpstr>كشف نوترون</vt:lpstr>
      <vt:lpstr>PowerPoint Presentation</vt:lpstr>
      <vt:lpstr>مقدمه ای بر پرتوزایی(رادیواکتیویته)</vt:lpstr>
      <vt:lpstr>خواص مواد پرتوزا</vt:lpstr>
      <vt:lpstr>کاربرد های مفید مواد پرتوزا</vt:lpstr>
      <vt:lpstr>کشف ماهیت پرتو های رادیواکتیو</vt:lpstr>
      <vt:lpstr>PowerPoint Presentation</vt:lpstr>
      <vt:lpstr>نفوذ پذیری پرتو ها</vt:lpstr>
      <vt:lpstr>آزمایش رادرفورد</vt:lpstr>
      <vt:lpstr>PowerPoint Presentation</vt:lpstr>
      <vt:lpstr>PowerPoint Presentation</vt:lpstr>
      <vt:lpstr>PowerPoint Presentation</vt:lpstr>
      <vt:lpstr> نتایج آزمایش رادرفورد</vt:lpstr>
      <vt:lpstr>PowerPoint Presentation</vt:lpstr>
      <vt:lpstr>عدد اتمي و عدد جرمي</vt:lpstr>
      <vt:lpstr>مثال</vt:lpstr>
      <vt:lpstr>ايزوتوپها</vt:lpstr>
      <vt:lpstr>ايزوتوپ ها   چند مثال از ایزوتوپ ها</vt:lpstr>
      <vt:lpstr>مثال</vt:lpstr>
      <vt:lpstr>طيف سنج جرمي و فراواني ايزوتوپها</vt:lpstr>
      <vt:lpstr>اوزان اتمی</vt:lpstr>
      <vt:lpstr>محاسبه جرم اتمی عناصر دارای ایزوتوپ</vt:lpstr>
      <vt:lpstr>مثال</vt:lpstr>
      <vt:lpstr>End of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آزمايش ميليكان</dc:title>
  <dc:creator>behzad</dc:creator>
  <cp:lastModifiedBy>behzad</cp:lastModifiedBy>
  <cp:revision>1</cp:revision>
  <dcterms:created xsi:type="dcterms:W3CDTF">2020-11-17T10:09:25Z</dcterms:created>
  <dcterms:modified xsi:type="dcterms:W3CDTF">2020-11-17T10:09:36Z</dcterms:modified>
</cp:coreProperties>
</file>